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65" r:id="rId5"/>
    <p:sldId id="266" r:id="rId6"/>
    <p:sldId id="264" r:id="rId7"/>
    <p:sldId id="267" r:id="rId8"/>
    <p:sldId id="268" r:id="rId9"/>
    <p:sldId id="259" r:id="rId10"/>
    <p:sldId id="269" r:id="rId11"/>
    <p:sldId id="260" r:id="rId12"/>
    <p:sldId id="270" r:id="rId13"/>
    <p:sldId id="271" r:id="rId14"/>
    <p:sldId id="273" r:id="rId15"/>
    <p:sldId id="274" r:id="rId16"/>
    <p:sldId id="275" r:id="rId17"/>
    <p:sldId id="276" r:id="rId18"/>
    <p:sldId id="277" r:id="rId19"/>
    <p:sldId id="278" r:id="rId20"/>
    <p:sldId id="279" r:id="rId21"/>
    <p:sldId id="280" r:id="rId22"/>
    <p:sldId id="261" r:id="rId23"/>
    <p:sldId id="281" r:id="rId24"/>
    <p:sldId id="272" r:id="rId25"/>
    <p:sldId id="262" r:id="rId26"/>
    <p:sldId id="263" r:id="rId27"/>
  </p:sldIdLst>
  <p:sldSz cx="24385588" cy="13717588"/>
  <p:notesSz cx="6858000" cy="9144000"/>
  <p:embeddedFontLst>
    <p:embeddedFont>
      <p:font typeface="Montserrat" panose="000005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1">
          <p15:clr>
            <a:srgbClr val="A4A3A4"/>
          </p15:clr>
        </p15:guide>
        <p15:guide id="2" pos="768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iaInooxtlWTRjB8SPugSgPamePF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A42912-7240-4E0A-A93E-2A8B056064ED}" v="31" dt="2024-11-03T00:52:51.3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8" d="100"/>
          <a:sy n="28" d="100"/>
        </p:scale>
        <p:origin x="976" y="44"/>
      </p:cViewPr>
      <p:guideLst>
        <p:guide orient="horz" pos="4321"/>
        <p:guide pos="76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customschemas.google.com/relationships/presentationmetadata" Target="metadata"/><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intia Chagas" userId="45781c3f7d3f119d" providerId="LiveId" clId="{E5A42912-7240-4E0A-A93E-2A8B056064ED}"/>
    <pc:docChg chg="undo custSel addSld delSld modSld">
      <pc:chgData name="Cintia Chagas" userId="45781c3f7d3f119d" providerId="LiveId" clId="{E5A42912-7240-4E0A-A93E-2A8B056064ED}" dt="2024-11-03T00:57:33.579" v="1120" actId="20577"/>
      <pc:docMkLst>
        <pc:docMk/>
      </pc:docMkLst>
      <pc:sldChg chg="modSp mod">
        <pc:chgData name="Cintia Chagas" userId="45781c3f7d3f119d" providerId="LiveId" clId="{E5A42912-7240-4E0A-A93E-2A8B056064ED}" dt="2024-11-03T00:32:47.741" v="373" actId="6549"/>
        <pc:sldMkLst>
          <pc:docMk/>
          <pc:sldMk cId="0" sldId="256"/>
        </pc:sldMkLst>
        <pc:spChg chg="mod">
          <ac:chgData name="Cintia Chagas" userId="45781c3f7d3f119d" providerId="LiveId" clId="{E5A42912-7240-4E0A-A93E-2A8B056064ED}" dt="2024-11-03T00:32:18.379" v="180" actId="14100"/>
          <ac:spMkLst>
            <pc:docMk/>
            <pc:sldMk cId="0" sldId="256"/>
            <ac:spMk id="89" creationId="{00000000-0000-0000-0000-000000000000}"/>
          </ac:spMkLst>
        </pc:spChg>
        <pc:spChg chg="mod">
          <ac:chgData name="Cintia Chagas" userId="45781c3f7d3f119d" providerId="LiveId" clId="{E5A42912-7240-4E0A-A93E-2A8B056064ED}" dt="2024-11-03T00:32:47.741" v="373" actId="6549"/>
          <ac:spMkLst>
            <pc:docMk/>
            <pc:sldMk cId="0" sldId="256"/>
            <ac:spMk id="90" creationId="{00000000-0000-0000-0000-000000000000}"/>
          </ac:spMkLst>
        </pc:spChg>
        <pc:spChg chg="mod">
          <ac:chgData name="Cintia Chagas" userId="45781c3f7d3f119d" providerId="LiveId" clId="{E5A42912-7240-4E0A-A93E-2A8B056064ED}" dt="2024-11-03T00:32:22.790" v="181" actId="1076"/>
          <ac:spMkLst>
            <pc:docMk/>
            <pc:sldMk cId="0" sldId="256"/>
            <ac:spMk id="91" creationId="{00000000-0000-0000-0000-000000000000}"/>
          </ac:spMkLst>
        </pc:spChg>
      </pc:sldChg>
      <pc:sldChg chg="delSp modSp mod">
        <pc:chgData name="Cintia Chagas" userId="45781c3f7d3f119d" providerId="LiveId" clId="{E5A42912-7240-4E0A-A93E-2A8B056064ED}" dt="2024-11-03T00:36:41.348" v="400" actId="478"/>
        <pc:sldMkLst>
          <pc:docMk/>
          <pc:sldMk cId="0" sldId="257"/>
        </pc:sldMkLst>
        <pc:spChg chg="mod">
          <ac:chgData name="Cintia Chagas" userId="45781c3f7d3f119d" providerId="LiveId" clId="{E5A42912-7240-4E0A-A93E-2A8B056064ED}" dt="2024-11-03T00:35:07.357" v="384" actId="20577"/>
          <ac:spMkLst>
            <pc:docMk/>
            <pc:sldMk cId="0" sldId="257"/>
            <ac:spMk id="104" creationId="{00000000-0000-0000-0000-000000000000}"/>
          </ac:spMkLst>
        </pc:spChg>
        <pc:spChg chg="mod">
          <ac:chgData name="Cintia Chagas" userId="45781c3f7d3f119d" providerId="LiveId" clId="{E5A42912-7240-4E0A-A93E-2A8B056064ED}" dt="2024-11-03T00:35:28.306" v="387" actId="20577"/>
          <ac:spMkLst>
            <pc:docMk/>
            <pc:sldMk cId="0" sldId="257"/>
            <ac:spMk id="105" creationId="{00000000-0000-0000-0000-000000000000}"/>
          </ac:spMkLst>
        </pc:spChg>
        <pc:picChg chg="del">
          <ac:chgData name="Cintia Chagas" userId="45781c3f7d3f119d" providerId="LiveId" clId="{E5A42912-7240-4E0A-A93E-2A8B056064ED}" dt="2024-11-03T00:36:41.348" v="400" actId="478"/>
          <ac:picMkLst>
            <pc:docMk/>
            <pc:sldMk cId="0" sldId="257"/>
            <ac:picMk id="110" creationId="{00000000-0000-0000-0000-000000000000}"/>
          </ac:picMkLst>
        </pc:picChg>
      </pc:sldChg>
      <pc:sldChg chg="addSp delSp modSp mod setBg">
        <pc:chgData name="Cintia Chagas" userId="45781c3f7d3f119d" providerId="LiveId" clId="{E5A42912-7240-4E0A-A93E-2A8B056064ED}" dt="2024-11-03T00:37:17.458" v="405" actId="1076"/>
        <pc:sldMkLst>
          <pc:docMk/>
          <pc:sldMk cId="0" sldId="258"/>
        </pc:sldMkLst>
        <pc:spChg chg="add del">
          <ac:chgData name="Cintia Chagas" userId="45781c3f7d3f119d" providerId="LiveId" clId="{E5A42912-7240-4E0A-A93E-2A8B056064ED}" dt="2024-11-03T00:36:10.999" v="391" actId="478"/>
          <ac:spMkLst>
            <pc:docMk/>
            <pc:sldMk cId="0" sldId="258"/>
            <ac:spMk id="118" creationId="{00000000-0000-0000-0000-000000000000}"/>
          </ac:spMkLst>
        </pc:spChg>
        <pc:spChg chg="del">
          <ac:chgData name="Cintia Chagas" userId="45781c3f7d3f119d" providerId="LiveId" clId="{E5A42912-7240-4E0A-A93E-2A8B056064ED}" dt="2024-11-03T00:36:12.928" v="392" actId="478"/>
          <ac:spMkLst>
            <pc:docMk/>
            <pc:sldMk cId="0" sldId="258"/>
            <ac:spMk id="119" creationId="{00000000-0000-0000-0000-000000000000}"/>
          </ac:spMkLst>
        </pc:spChg>
        <pc:spChg chg="add del">
          <ac:chgData name="Cintia Chagas" userId="45781c3f7d3f119d" providerId="LiveId" clId="{E5A42912-7240-4E0A-A93E-2A8B056064ED}" dt="2024-11-03T00:36:29.431" v="398" actId="26606"/>
          <ac:spMkLst>
            <pc:docMk/>
            <pc:sldMk cId="0" sldId="258"/>
            <ac:spMk id="126" creationId="{56651B3B-2F8A-4E48-BEA0-5D35421CE7B5}"/>
          </ac:spMkLst>
        </pc:spChg>
        <pc:spChg chg="add del">
          <ac:chgData name="Cintia Chagas" userId="45781c3f7d3f119d" providerId="LiveId" clId="{E5A42912-7240-4E0A-A93E-2A8B056064ED}" dt="2024-11-03T00:36:29.431" v="398" actId="26606"/>
          <ac:spMkLst>
            <pc:docMk/>
            <pc:sldMk cId="0" sldId="258"/>
            <ac:spMk id="128" creationId="{112839B5-6527-4FE1-B5CA-71D5FFC47C0E}"/>
          </ac:spMkLst>
        </pc:spChg>
        <pc:spChg chg="add del">
          <ac:chgData name="Cintia Chagas" userId="45781c3f7d3f119d" providerId="LiveId" clId="{E5A42912-7240-4E0A-A93E-2A8B056064ED}" dt="2024-11-03T00:36:29.431" v="398" actId="26606"/>
          <ac:spMkLst>
            <pc:docMk/>
            <pc:sldMk cId="0" sldId="258"/>
            <ac:spMk id="130" creationId="{BE12D8E2-6088-4997-A8C6-1794DA9E1D48}"/>
          </ac:spMkLst>
        </pc:spChg>
        <pc:spChg chg="add del">
          <ac:chgData name="Cintia Chagas" userId="45781c3f7d3f119d" providerId="LiveId" clId="{E5A42912-7240-4E0A-A93E-2A8B056064ED}" dt="2024-11-03T00:36:29.431" v="398" actId="26606"/>
          <ac:spMkLst>
            <pc:docMk/>
            <pc:sldMk cId="0" sldId="258"/>
            <ac:spMk id="132" creationId="{FAF10F47-1605-47C5-AE58-9062909ADA42}"/>
          </ac:spMkLst>
        </pc:spChg>
        <pc:grpChg chg="add mod ord">
          <ac:chgData name="Cintia Chagas" userId="45781c3f7d3f119d" providerId="LiveId" clId="{E5A42912-7240-4E0A-A93E-2A8B056064ED}" dt="2024-11-03T00:36:29.431" v="398" actId="26606"/>
          <ac:grpSpMkLst>
            <pc:docMk/>
            <pc:sldMk cId="0" sldId="258"/>
            <ac:grpSpMk id="115" creationId="{00000000-0000-0000-0000-000000000000}"/>
          </ac:grpSpMkLst>
        </pc:grpChg>
        <pc:picChg chg="add del mod">
          <ac:chgData name="Cintia Chagas" userId="45781c3f7d3f119d" providerId="LiveId" clId="{E5A42912-7240-4E0A-A93E-2A8B056064ED}" dt="2024-11-03T00:36:52.978" v="402" actId="478"/>
          <ac:picMkLst>
            <pc:docMk/>
            <pc:sldMk cId="0" sldId="258"/>
            <ac:picMk id="2" creationId="{B4E86D65-5CFB-0C0D-CDE7-9DC0BFF0391A}"/>
          </ac:picMkLst>
        </pc:picChg>
        <pc:picChg chg="add mod">
          <ac:chgData name="Cintia Chagas" userId="45781c3f7d3f119d" providerId="LiveId" clId="{E5A42912-7240-4E0A-A93E-2A8B056064ED}" dt="2024-11-03T00:37:17.458" v="405" actId="1076"/>
          <ac:picMkLst>
            <pc:docMk/>
            <pc:sldMk cId="0" sldId="258"/>
            <ac:picMk id="3" creationId="{3045B874-7178-22F0-5FD9-B3AD5473551E}"/>
          </ac:picMkLst>
        </pc:picChg>
        <pc:picChg chg="mod">
          <ac:chgData name="Cintia Chagas" userId="45781c3f7d3f119d" providerId="LiveId" clId="{E5A42912-7240-4E0A-A93E-2A8B056064ED}" dt="2024-11-03T00:36:29.431" v="398" actId="26606"/>
          <ac:picMkLst>
            <pc:docMk/>
            <pc:sldMk cId="0" sldId="258"/>
            <ac:picMk id="120" creationId="{00000000-0000-0000-0000-000000000000}"/>
          </ac:picMkLst>
        </pc:picChg>
        <pc:picChg chg="del mod">
          <ac:chgData name="Cintia Chagas" userId="45781c3f7d3f119d" providerId="LiveId" clId="{E5A42912-7240-4E0A-A93E-2A8B056064ED}" dt="2024-11-03T00:36:36.221" v="399" actId="478"/>
          <ac:picMkLst>
            <pc:docMk/>
            <pc:sldMk cId="0" sldId="258"/>
            <ac:picMk id="121" creationId="{00000000-0000-0000-0000-000000000000}"/>
          </ac:picMkLst>
        </pc:picChg>
      </pc:sldChg>
      <pc:sldChg chg="delSp modSp mod">
        <pc:chgData name="Cintia Chagas" userId="45781c3f7d3f119d" providerId="LiveId" clId="{E5A42912-7240-4E0A-A93E-2A8B056064ED}" dt="2024-11-03T00:44:08.371" v="666" actId="478"/>
        <pc:sldMkLst>
          <pc:docMk/>
          <pc:sldMk cId="0" sldId="259"/>
        </pc:sldMkLst>
        <pc:spChg chg="mod">
          <ac:chgData name="Cintia Chagas" userId="45781c3f7d3f119d" providerId="LiveId" clId="{E5A42912-7240-4E0A-A93E-2A8B056064ED}" dt="2024-11-03T00:43:35.780" v="640" actId="6549"/>
          <ac:spMkLst>
            <pc:docMk/>
            <pc:sldMk cId="0" sldId="259"/>
            <ac:spMk id="126" creationId="{00000000-0000-0000-0000-000000000000}"/>
          </ac:spMkLst>
        </pc:spChg>
        <pc:spChg chg="mod">
          <ac:chgData name="Cintia Chagas" userId="45781c3f7d3f119d" providerId="LiveId" clId="{E5A42912-7240-4E0A-A93E-2A8B056064ED}" dt="2024-11-03T00:43:53.375" v="665" actId="6549"/>
          <ac:spMkLst>
            <pc:docMk/>
            <pc:sldMk cId="0" sldId="259"/>
            <ac:spMk id="127" creationId="{00000000-0000-0000-0000-000000000000}"/>
          </ac:spMkLst>
        </pc:spChg>
        <pc:picChg chg="del">
          <ac:chgData name="Cintia Chagas" userId="45781c3f7d3f119d" providerId="LiveId" clId="{E5A42912-7240-4E0A-A93E-2A8B056064ED}" dt="2024-11-03T00:44:08.371" v="666" actId="478"/>
          <ac:picMkLst>
            <pc:docMk/>
            <pc:sldMk cId="0" sldId="259"/>
            <ac:picMk id="132" creationId="{00000000-0000-0000-0000-000000000000}"/>
          </ac:picMkLst>
        </pc:picChg>
      </pc:sldChg>
      <pc:sldChg chg="delSp modSp mod">
        <pc:chgData name="Cintia Chagas" userId="45781c3f7d3f119d" providerId="LiveId" clId="{E5A42912-7240-4E0A-A93E-2A8B056064ED}" dt="2024-11-03T00:46:35.682" v="785" actId="1076"/>
        <pc:sldMkLst>
          <pc:docMk/>
          <pc:sldMk cId="0" sldId="260"/>
        </pc:sldMkLst>
        <pc:spChg chg="mod">
          <ac:chgData name="Cintia Chagas" userId="45781c3f7d3f119d" providerId="LiveId" clId="{E5A42912-7240-4E0A-A93E-2A8B056064ED}" dt="2024-11-03T00:46:27.900" v="783" actId="6549"/>
          <ac:spMkLst>
            <pc:docMk/>
            <pc:sldMk cId="0" sldId="260"/>
            <ac:spMk id="137" creationId="{00000000-0000-0000-0000-000000000000}"/>
          </ac:spMkLst>
        </pc:spChg>
        <pc:spChg chg="mod">
          <ac:chgData name="Cintia Chagas" userId="45781c3f7d3f119d" providerId="LiveId" clId="{E5A42912-7240-4E0A-A93E-2A8B056064ED}" dt="2024-11-03T00:46:35.682" v="785" actId="1076"/>
          <ac:spMkLst>
            <pc:docMk/>
            <pc:sldMk cId="0" sldId="260"/>
            <ac:spMk id="138" creationId="{00000000-0000-0000-0000-000000000000}"/>
          </ac:spMkLst>
        </pc:spChg>
        <pc:picChg chg="del">
          <ac:chgData name="Cintia Chagas" userId="45781c3f7d3f119d" providerId="LiveId" clId="{E5A42912-7240-4E0A-A93E-2A8B056064ED}" dt="2024-11-03T00:46:32.950" v="784" actId="478"/>
          <ac:picMkLst>
            <pc:docMk/>
            <pc:sldMk cId="0" sldId="260"/>
            <ac:picMk id="143" creationId="{00000000-0000-0000-0000-000000000000}"/>
          </ac:picMkLst>
        </pc:picChg>
      </pc:sldChg>
      <pc:sldChg chg="delSp modSp mod">
        <pc:chgData name="Cintia Chagas" userId="45781c3f7d3f119d" providerId="LiveId" clId="{E5A42912-7240-4E0A-A93E-2A8B056064ED}" dt="2024-11-03T00:54:36.056" v="1005"/>
        <pc:sldMkLst>
          <pc:docMk/>
          <pc:sldMk cId="0" sldId="261"/>
        </pc:sldMkLst>
        <pc:spChg chg="mod">
          <ac:chgData name="Cintia Chagas" userId="45781c3f7d3f119d" providerId="LiveId" clId="{E5A42912-7240-4E0A-A93E-2A8B056064ED}" dt="2024-11-03T00:53:45.389" v="996" actId="14100"/>
          <ac:spMkLst>
            <pc:docMk/>
            <pc:sldMk cId="0" sldId="261"/>
            <ac:spMk id="148" creationId="{00000000-0000-0000-0000-000000000000}"/>
          </ac:spMkLst>
        </pc:spChg>
        <pc:spChg chg="mod">
          <ac:chgData name="Cintia Chagas" userId="45781c3f7d3f119d" providerId="LiveId" clId="{E5A42912-7240-4E0A-A93E-2A8B056064ED}" dt="2024-11-03T00:54:36.056" v="1005"/>
          <ac:spMkLst>
            <pc:docMk/>
            <pc:sldMk cId="0" sldId="261"/>
            <ac:spMk id="149" creationId="{00000000-0000-0000-0000-000000000000}"/>
          </ac:spMkLst>
        </pc:spChg>
        <pc:picChg chg="del">
          <ac:chgData name="Cintia Chagas" userId="45781c3f7d3f119d" providerId="LiveId" clId="{E5A42912-7240-4E0A-A93E-2A8B056064ED}" dt="2024-11-03T00:53:53.753" v="998" actId="478"/>
          <ac:picMkLst>
            <pc:docMk/>
            <pc:sldMk cId="0" sldId="261"/>
            <ac:picMk id="154" creationId="{00000000-0000-0000-0000-000000000000}"/>
          </ac:picMkLst>
        </pc:picChg>
      </pc:sldChg>
      <pc:sldChg chg="addSp delSp modSp mod">
        <pc:chgData name="Cintia Chagas" userId="45781c3f7d3f119d" providerId="LiveId" clId="{E5A42912-7240-4E0A-A93E-2A8B056064ED}" dt="2024-11-03T00:57:09.551" v="1039" actId="478"/>
        <pc:sldMkLst>
          <pc:docMk/>
          <pc:sldMk cId="0" sldId="262"/>
        </pc:sldMkLst>
        <pc:spChg chg="mod">
          <ac:chgData name="Cintia Chagas" userId="45781c3f7d3f119d" providerId="LiveId" clId="{E5A42912-7240-4E0A-A93E-2A8B056064ED}" dt="2024-11-03T00:56:18.195" v="1014" actId="20577"/>
          <ac:spMkLst>
            <pc:docMk/>
            <pc:sldMk cId="0" sldId="262"/>
            <ac:spMk id="159" creationId="{00000000-0000-0000-0000-000000000000}"/>
          </ac:spMkLst>
        </pc:spChg>
        <pc:spChg chg="mod">
          <ac:chgData name="Cintia Chagas" userId="45781c3f7d3f119d" providerId="LiveId" clId="{E5A42912-7240-4E0A-A93E-2A8B056064ED}" dt="2024-11-03T00:56:58.872" v="1036" actId="255"/>
          <ac:spMkLst>
            <pc:docMk/>
            <pc:sldMk cId="0" sldId="262"/>
            <ac:spMk id="160" creationId="{00000000-0000-0000-0000-000000000000}"/>
          </ac:spMkLst>
        </pc:spChg>
        <pc:picChg chg="add del">
          <ac:chgData name="Cintia Chagas" userId="45781c3f7d3f119d" providerId="LiveId" clId="{E5A42912-7240-4E0A-A93E-2A8B056064ED}" dt="2024-11-03T00:57:09.551" v="1039" actId="478"/>
          <ac:picMkLst>
            <pc:docMk/>
            <pc:sldMk cId="0" sldId="262"/>
            <ac:picMk id="165" creationId="{00000000-0000-0000-0000-000000000000}"/>
          </ac:picMkLst>
        </pc:picChg>
      </pc:sldChg>
      <pc:sldChg chg="modSp mod">
        <pc:chgData name="Cintia Chagas" userId="45781c3f7d3f119d" providerId="LiveId" clId="{E5A42912-7240-4E0A-A93E-2A8B056064ED}" dt="2024-11-03T00:57:33.579" v="1120" actId="20577"/>
        <pc:sldMkLst>
          <pc:docMk/>
          <pc:sldMk cId="0" sldId="263"/>
        </pc:sldMkLst>
        <pc:spChg chg="mod">
          <ac:chgData name="Cintia Chagas" userId="45781c3f7d3f119d" providerId="LiveId" clId="{E5A42912-7240-4E0A-A93E-2A8B056064ED}" dt="2024-11-03T00:57:33.579" v="1120" actId="20577"/>
          <ac:spMkLst>
            <pc:docMk/>
            <pc:sldMk cId="0" sldId="263"/>
            <ac:spMk id="170" creationId="{00000000-0000-0000-0000-000000000000}"/>
          </ac:spMkLst>
        </pc:spChg>
      </pc:sldChg>
      <pc:sldChg chg="delSp modSp add mod">
        <pc:chgData name="Cintia Chagas" userId="45781c3f7d3f119d" providerId="LiveId" clId="{E5A42912-7240-4E0A-A93E-2A8B056064ED}" dt="2024-11-03T00:38:55.693" v="453" actId="6549"/>
        <pc:sldMkLst>
          <pc:docMk/>
          <pc:sldMk cId="368508018" sldId="264"/>
        </pc:sldMkLst>
        <pc:spChg chg="mod">
          <ac:chgData name="Cintia Chagas" userId="45781c3f7d3f119d" providerId="LiveId" clId="{E5A42912-7240-4E0A-A93E-2A8B056064ED}" dt="2024-11-03T00:38:55.693" v="453" actId="6549"/>
          <ac:spMkLst>
            <pc:docMk/>
            <pc:sldMk cId="368508018" sldId="264"/>
            <ac:spMk id="118" creationId="{5E56C6E6-743E-2C8E-F6C8-62DC9F6AFCD7}"/>
          </ac:spMkLst>
        </pc:spChg>
        <pc:spChg chg="mod">
          <ac:chgData name="Cintia Chagas" userId="45781c3f7d3f119d" providerId="LiveId" clId="{E5A42912-7240-4E0A-A93E-2A8B056064ED}" dt="2024-11-03T00:38:42.002" v="416" actId="6549"/>
          <ac:spMkLst>
            <pc:docMk/>
            <pc:sldMk cId="368508018" sldId="264"/>
            <ac:spMk id="119" creationId="{37320815-D884-61D1-FAA6-CFF4545DF47B}"/>
          </ac:spMkLst>
        </pc:spChg>
        <pc:picChg chg="del">
          <ac:chgData name="Cintia Chagas" userId="45781c3f7d3f119d" providerId="LiveId" clId="{E5A42912-7240-4E0A-A93E-2A8B056064ED}" dt="2024-11-03T00:38:47.237" v="417" actId="478"/>
          <ac:picMkLst>
            <pc:docMk/>
            <pc:sldMk cId="368508018" sldId="264"/>
            <ac:picMk id="121" creationId="{B9E78BE6-2687-9F3C-FE19-9AFBDE054B4A}"/>
          </ac:picMkLst>
        </pc:picChg>
      </pc:sldChg>
      <pc:sldChg chg="add">
        <pc:chgData name="Cintia Chagas" userId="45781c3f7d3f119d" providerId="LiveId" clId="{E5A42912-7240-4E0A-A93E-2A8B056064ED}" dt="2024-11-03T00:36:50.681" v="401" actId="2890"/>
        <pc:sldMkLst>
          <pc:docMk/>
          <pc:sldMk cId="3357775696" sldId="265"/>
        </pc:sldMkLst>
      </pc:sldChg>
      <pc:sldChg chg="add del">
        <pc:chgData name="Cintia Chagas" userId="45781c3f7d3f119d" providerId="LiveId" clId="{E5A42912-7240-4E0A-A93E-2A8B056064ED}" dt="2024-11-03T00:37:38.733" v="407" actId="47"/>
        <pc:sldMkLst>
          <pc:docMk/>
          <pc:sldMk cId="2328973840" sldId="266"/>
        </pc:sldMkLst>
      </pc:sldChg>
      <pc:sldChg chg="addSp delSp modSp add">
        <pc:chgData name="Cintia Chagas" userId="45781c3f7d3f119d" providerId="LiveId" clId="{E5A42912-7240-4E0A-A93E-2A8B056064ED}" dt="2024-11-03T00:38:12.443" v="412" actId="1076"/>
        <pc:sldMkLst>
          <pc:docMk/>
          <pc:sldMk cId="3482532996" sldId="266"/>
        </pc:sldMkLst>
        <pc:picChg chg="del">
          <ac:chgData name="Cintia Chagas" userId="45781c3f7d3f119d" providerId="LiveId" clId="{E5A42912-7240-4E0A-A93E-2A8B056064ED}" dt="2024-11-03T00:37:52.552" v="409" actId="478"/>
          <ac:picMkLst>
            <pc:docMk/>
            <pc:sldMk cId="3482532996" sldId="266"/>
            <ac:picMk id="2" creationId="{72F446A6-5815-BCF7-0BD5-DBEAC0CF944C}"/>
          </ac:picMkLst>
        </pc:picChg>
        <pc:picChg chg="add mod">
          <ac:chgData name="Cintia Chagas" userId="45781c3f7d3f119d" providerId="LiveId" clId="{E5A42912-7240-4E0A-A93E-2A8B056064ED}" dt="2024-11-03T00:38:12.443" v="412" actId="1076"/>
          <ac:picMkLst>
            <pc:docMk/>
            <pc:sldMk cId="3482532996" sldId="266"/>
            <ac:picMk id="3" creationId="{B968E7C9-CA8A-A40E-EC21-3C7B69CCFAF6}"/>
          </ac:picMkLst>
        </pc:picChg>
      </pc:sldChg>
      <pc:sldChg chg="modSp add mod">
        <pc:chgData name="Cintia Chagas" userId="45781c3f7d3f119d" providerId="LiveId" clId="{E5A42912-7240-4E0A-A93E-2A8B056064ED}" dt="2024-11-03T00:40:40.347" v="552" actId="20577"/>
        <pc:sldMkLst>
          <pc:docMk/>
          <pc:sldMk cId="1998184240" sldId="267"/>
        </pc:sldMkLst>
        <pc:spChg chg="mod">
          <ac:chgData name="Cintia Chagas" userId="45781c3f7d3f119d" providerId="LiveId" clId="{E5A42912-7240-4E0A-A93E-2A8B056064ED}" dt="2024-11-03T00:40:40.347" v="552" actId="20577"/>
          <ac:spMkLst>
            <pc:docMk/>
            <pc:sldMk cId="1998184240" sldId="267"/>
            <ac:spMk id="118" creationId="{0FF26AE8-3EDD-4AB7-09EB-D4AE93AEF811}"/>
          </ac:spMkLst>
        </pc:spChg>
        <pc:spChg chg="mod">
          <ac:chgData name="Cintia Chagas" userId="45781c3f7d3f119d" providerId="LiveId" clId="{E5A42912-7240-4E0A-A93E-2A8B056064ED}" dt="2024-11-03T00:40:17.711" v="504" actId="1076"/>
          <ac:spMkLst>
            <pc:docMk/>
            <pc:sldMk cId="1998184240" sldId="267"/>
            <ac:spMk id="119" creationId="{4F5D7778-8CF3-71FB-8170-E706258495AC}"/>
          </ac:spMkLst>
        </pc:spChg>
      </pc:sldChg>
      <pc:sldChg chg="addSp delSp modSp add mod">
        <pc:chgData name="Cintia Chagas" userId="45781c3f7d3f119d" providerId="LiveId" clId="{E5A42912-7240-4E0A-A93E-2A8B056064ED}" dt="2024-11-03T00:42:54.594" v="587" actId="122"/>
        <pc:sldMkLst>
          <pc:docMk/>
          <pc:sldMk cId="1905719349" sldId="268"/>
        </pc:sldMkLst>
        <pc:spChg chg="mod">
          <ac:chgData name="Cintia Chagas" userId="45781c3f7d3f119d" providerId="LiveId" clId="{E5A42912-7240-4E0A-A93E-2A8B056064ED}" dt="2024-11-03T00:40:45.272" v="556" actId="6549"/>
          <ac:spMkLst>
            <pc:docMk/>
            <pc:sldMk cId="1905719349" sldId="268"/>
            <ac:spMk id="118" creationId="{E266C7B9-6ABC-AE60-B140-DBC174144CDA}"/>
          </ac:spMkLst>
        </pc:spChg>
        <pc:spChg chg="del">
          <ac:chgData name="Cintia Chagas" userId="45781c3f7d3f119d" providerId="LiveId" clId="{E5A42912-7240-4E0A-A93E-2A8B056064ED}" dt="2024-11-03T00:40:55.872" v="557" actId="478"/>
          <ac:spMkLst>
            <pc:docMk/>
            <pc:sldMk cId="1905719349" sldId="268"/>
            <ac:spMk id="119" creationId="{E02018A3-64A0-AABB-FE7C-C1E94EEEAEE4}"/>
          </ac:spMkLst>
        </pc:spChg>
        <pc:graphicFrameChg chg="add mod modGraphic">
          <ac:chgData name="Cintia Chagas" userId="45781c3f7d3f119d" providerId="LiveId" clId="{E5A42912-7240-4E0A-A93E-2A8B056064ED}" dt="2024-11-03T00:42:54.594" v="587" actId="122"/>
          <ac:graphicFrameMkLst>
            <pc:docMk/>
            <pc:sldMk cId="1905719349" sldId="268"/>
            <ac:graphicFrameMk id="2" creationId="{1384B0AE-C3B9-D126-5586-382BDB41D420}"/>
          </ac:graphicFrameMkLst>
        </pc:graphicFrameChg>
      </pc:sldChg>
      <pc:sldChg chg="addSp delSp modSp add mod">
        <pc:chgData name="Cintia Chagas" userId="45781c3f7d3f119d" providerId="LiveId" clId="{E5A42912-7240-4E0A-A93E-2A8B056064ED}" dt="2024-11-03T00:45:48.113" v="744" actId="6549"/>
        <pc:sldMkLst>
          <pc:docMk/>
          <pc:sldMk cId="1281194839" sldId="269"/>
        </pc:sldMkLst>
        <pc:spChg chg="mod">
          <ac:chgData name="Cintia Chagas" userId="45781c3f7d3f119d" providerId="LiveId" clId="{E5A42912-7240-4E0A-A93E-2A8B056064ED}" dt="2024-11-03T00:45:48.113" v="744" actId="6549"/>
          <ac:spMkLst>
            <pc:docMk/>
            <pc:sldMk cId="1281194839" sldId="269"/>
            <ac:spMk id="126" creationId="{18D43B3D-0C82-2E75-2AB1-BE7A38BE76FE}"/>
          </ac:spMkLst>
        </pc:spChg>
        <pc:spChg chg="del">
          <ac:chgData name="Cintia Chagas" userId="45781c3f7d3f119d" providerId="LiveId" clId="{E5A42912-7240-4E0A-A93E-2A8B056064ED}" dt="2024-11-03T00:44:43.716" v="667" actId="478"/>
          <ac:spMkLst>
            <pc:docMk/>
            <pc:sldMk cId="1281194839" sldId="269"/>
            <ac:spMk id="127" creationId="{F471E130-C2A5-C140-6351-6AE98A03DE65}"/>
          </ac:spMkLst>
        </pc:spChg>
        <pc:picChg chg="add mod">
          <ac:chgData name="Cintia Chagas" userId="45781c3f7d3f119d" providerId="LiveId" clId="{E5A42912-7240-4E0A-A93E-2A8B056064ED}" dt="2024-11-03T00:45:25.281" v="683" actId="1076"/>
          <ac:picMkLst>
            <pc:docMk/>
            <pc:sldMk cId="1281194839" sldId="269"/>
            <ac:picMk id="2" creationId="{0B2D0D19-C966-79AC-9A43-3CD097BEB191}"/>
          </ac:picMkLst>
        </pc:picChg>
        <pc:picChg chg="add mod">
          <ac:chgData name="Cintia Chagas" userId="45781c3f7d3f119d" providerId="LiveId" clId="{E5A42912-7240-4E0A-A93E-2A8B056064ED}" dt="2024-11-03T00:45:32.044" v="685" actId="1076"/>
          <ac:picMkLst>
            <pc:docMk/>
            <pc:sldMk cId="1281194839" sldId="269"/>
            <ac:picMk id="3" creationId="{FA34ADBE-3372-3D46-E610-25A1A1797D17}"/>
          </ac:picMkLst>
        </pc:picChg>
        <pc:picChg chg="add mod">
          <ac:chgData name="Cintia Chagas" userId="45781c3f7d3f119d" providerId="LiveId" clId="{E5A42912-7240-4E0A-A93E-2A8B056064ED}" dt="2024-11-03T00:45:34.153" v="686" actId="1076"/>
          <ac:picMkLst>
            <pc:docMk/>
            <pc:sldMk cId="1281194839" sldId="269"/>
            <ac:picMk id="4" creationId="{AD691BA1-D515-F6C7-B4F2-47860AB42E10}"/>
          </ac:picMkLst>
        </pc:picChg>
        <pc:picChg chg="add mod">
          <ac:chgData name="Cintia Chagas" userId="45781c3f7d3f119d" providerId="LiveId" clId="{E5A42912-7240-4E0A-A93E-2A8B056064ED}" dt="2024-11-03T00:45:37.446" v="687" actId="1076"/>
          <ac:picMkLst>
            <pc:docMk/>
            <pc:sldMk cId="1281194839" sldId="269"/>
            <ac:picMk id="5" creationId="{A91BB6E2-FE61-B94A-1FA6-4DDB7789DCE6}"/>
          </ac:picMkLst>
        </pc:picChg>
      </pc:sldChg>
      <pc:sldChg chg="addSp delSp modSp add mod">
        <pc:chgData name="Cintia Chagas" userId="45781c3f7d3f119d" providerId="LiveId" clId="{E5A42912-7240-4E0A-A93E-2A8B056064ED}" dt="2024-11-03T00:47:46.103" v="826" actId="1076"/>
        <pc:sldMkLst>
          <pc:docMk/>
          <pc:sldMk cId="3332007548" sldId="270"/>
        </pc:sldMkLst>
        <pc:spChg chg="mod">
          <ac:chgData name="Cintia Chagas" userId="45781c3f7d3f119d" providerId="LiveId" clId="{E5A42912-7240-4E0A-A93E-2A8B056064ED}" dt="2024-11-03T00:47:22.516" v="820" actId="6549"/>
          <ac:spMkLst>
            <pc:docMk/>
            <pc:sldMk cId="3332007548" sldId="270"/>
            <ac:spMk id="137" creationId="{35B4A6E1-55E6-E216-84C8-8B96BEDBA08A}"/>
          </ac:spMkLst>
        </pc:spChg>
        <pc:spChg chg="del">
          <ac:chgData name="Cintia Chagas" userId="45781c3f7d3f119d" providerId="LiveId" clId="{E5A42912-7240-4E0A-A93E-2A8B056064ED}" dt="2024-11-03T00:47:26.380" v="821" actId="478"/>
          <ac:spMkLst>
            <pc:docMk/>
            <pc:sldMk cId="3332007548" sldId="270"/>
            <ac:spMk id="138" creationId="{5A8037BD-EF49-33D8-B2D9-D79F4459B727}"/>
          </ac:spMkLst>
        </pc:spChg>
        <pc:picChg chg="add mod">
          <ac:chgData name="Cintia Chagas" userId="45781c3f7d3f119d" providerId="LiveId" clId="{E5A42912-7240-4E0A-A93E-2A8B056064ED}" dt="2024-11-03T00:47:46.103" v="826" actId="1076"/>
          <ac:picMkLst>
            <pc:docMk/>
            <pc:sldMk cId="3332007548" sldId="270"/>
            <ac:picMk id="2" creationId="{BE391C33-8329-FD92-D9EE-AAE8E5D8FC05}"/>
          </ac:picMkLst>
        </pc:picChg>
        <pc:picChg chg="add mod">
          <ac:chgData name="Cintia Chagas" userId="45781c3f7d3f119d" providerId="LiveId" clId="{E5A42912-7240-4E0A-A93E-2A8B056064ED}" dt="2024-11-03T00:47:36.454" v="824" actId="1076"/>
          <ac:picMkLst>
            <pc:docMk/>
            <pc:sldMk cId="3332007548" sldId="270"/>
            <ac:picMk id="3" creationId="{EF8CE376-1B7D-429D-78C2-51550EDB7F8D}"/>
          </ac:picMkLst>
        </pc:picChg>
      </pc:sldChg>
      <pc:sldChg chg="delSp modSp add mod">
        <pc:chgData name="Cintia Chagas" userId="45781c3f7d3f119d" providerId="LiveId" clId="{E5A42912-7240-4E0A-A93E-2A8B056064ED}" dt="2024-11-03T00:49:36.989" v="887" actId="6549"/>
        <pc:sldMkLst>
          <pc:docMk/>
          <pc:sldMk cId="2233347047" sldId="271"/>
        </pc:sldMkLst>
        <pc:spChg chg="del">
          <ac:chgData name="Cintia Chagas" userId="45781c3f7d3f119d" providerId="LiveId" clId="{E5A42912-7240-4E0A-A93E-2A8B056064ED}" dt="2024-11-03T00:48:16.030" v="828" actId="478"/>
          <ac:spMkLst>
            <pc:docMk/>
            <pc:sldMk cId="2233347047" sldId="271"/>
            <ac:spMk id="137" creationId="{4D116543-FC4D-0402-457D-A52121D4B25B}"/>
          </ac:spMkLst>
        </pc:spChg>
        <pc:spChg chg="mod">
          <ac:chgData name="Cintia Chagas" userId="45781c3f7d3f119d" providerId="LiveId" clId="{E5A42912-7240-4E0A-A93E-2A8B056064ED}" dt="2024-11-03T00:49:36.989" v="887" actId="6549"/>
          <ac:spMkLst>
            <pc:docMk/>
            <pc:sldMk cId="2233347047" sldId="271"/>
            <ac:spMk id="138" creationId="{3D8ECBD0-34BC-9F0A-93AC-94476A670F47}"/>
          </ac:spMkLst>
        </pc:spChg>
      </pc:sldChg>
      <pc:sldChg chg="add">
        <pc:chgData name="Cintia Chagas" userId="45781c3f7d3f119d" providerId="LiveId" clId="{E5A42912-7240-4E0A-A93E-2A8B056064ED}" dt="2024-11-03T00:49:44.084" v="888" actId="2890"/>
        <pc:sldMkLst>
          <pc:docMk/>
          <pc:sldMk cId="609368145" sldId="272"/>
        </pc:sldMkLst>
      </pc:sldChg>
      <pc:sldChg chg="addSp delSp modSp add mod">
        <pc:chgData name="Cintia Chagas" userId="45781c3f7d3f119d" providerId="LiveId" clId="{E5A42912-7240-4E0A-A93E-2A8B056064ED}" dt="2024-11-03T00:50:14.016" v="894" actId="1076"/>
        <pc:sldMkLst>
          <pc:docMk/>
          <pc:sldMk cId="4007541345" sldId="273"/>
        </pc:sldMkLst>
        <pc:spChg chg="del mod">
          <ac:chgData name="Cintia Chagas" userId="45781c3f7d3f119d" providerId="LiveId" clId="{E5A42912-7240-4E0A-A93E-2A8B056064ED}" dt="2024-11-03T00:50:03.553" v="891" actId="478"/>
          <ac:spMkLst>
            <pc:docMk/>
            <pc:sldMk cId="4007541345" sldId="273"/>
            <ac:spMk id="138" creationId="{1664B28B-BD8A-02E4-7C49-860B523993A9}"/>
          </ac:spMkLst>
        </pc:spChg>
        <pc:picChg chg="add mod">
          <ac:chgData name="Cintia Chagas" userId="45781c3f7d3f119d" providerId="LiveId" clId="{E5A42912-7240-4E0A-A93E-2A8B056064ED}" dt="2024-11-03T00:50:14.016" v="894" actId="1076"/>
          <ac:picMkLst>
            <pc:docMk/>
            <pc:sldMk cId="4007541345" sldId="273"/>
            <ac:picMk id="2" creationId="{47B86C6E-1DB6-6204-428C-1B096AF875EC}"/>
          </ac:picMkLst>
        </pc:picChg>
      </pc:sldChg>
      <pc:sldChg chg="addSp delSp modSp add mod">
        <pc:chgData name="Cintia Chagas" userId="45781c3f7d3f119d" providerId="LiveId" clId="{E5A42912-7240-4E0A-A93E-2A8B056064ED}" dt="2024-11-03T00:50:50.230" v="900" actId="1076"/>
        <pc:sldMkLst>
          <pc:docMk/>
          <pc:sldMk cId="4007019247" sldId="274"/>
        </pc:sldMkLst>
        <pc:picChg chg="del">
          <ac:chgData name="Cintia Chagas" userId="45781c3f7d3f119d" providerId="LiveId" clId="{E5A42912-7240-4E0A-A93E-2A8B056064ED}" dt="2024-11-03T00:50:38.876" v="897" actId="478"/>
          <ac:picMkLst>
            <pc:docMk/>
            <pc:sldMk cId="4007019247" sldId="274"/>
            <ac:picMk id="2" creationId="{75412326-7884-FA6F-529B-6AC932528A84}"/>
          </ac:picMkLst>
        </pc:picChg>
        <pc:picChg chg="add mod">
          <ac:chgData name="Cintia Chagas" userId="45781c3f7d3f119d" providerId="LiveId" clId="{E5A42912-7240-4E0A-A93E-2A8B056064ED}" dt="2024-11-03T00:50:50.230" v="900" actId="1076"/>
          <ac:picMkLst>
            <pc:docMk/>
            <pc:sldMk cId="4007019247" sldId="274"/>
            <ac:picMk id="3" creationId="{4AD8FA37-75FF-8769-6BBB-0E0FFB55630A}"/>
          </ac:picMkLst>
        </pc:picChg>
      </pc:sldChg>
      <pc:sldChg chg="addSp delSp modSp add mod">
        <pc:chgData name="Cintia Chagas" userId="45781c3f7d3f119d" providerId="LiveId" clId="{E5A42912-7240-4E0A-A93E-2A8B056064ED}" dt="2024-11-03T00:51:11.836" v="904" actId="1076"/>
        <pc:sldMkLst>
          <pc:docMk/>
          <pc:sldMk cId="1155175600" sldId="275"/>
        </pc:sldMkLst>
        <pc:picChg chg="del">
          <ac:chgData name="Cintia Chagas" userId="45781c3f7d3f119d" providerId="LiveId" clId="{E5A42912-7240-4E0A-A93E-2A8B056064ED}" dt="2024-11-03T00:50:53.855" v="901" actId="478"/>
          <ac:picMkLst>
            <pc:docMk/>
            <pc:sldMk cId="1155175600" sldId="275"/>
            <ac:picMk id="2" creationId="{F13D3569-4354-1935-8D07-D8450329605E}"/>
          </ac:picMkLst>
        </pc:picChg>
        <pc:picChg chg="add mod">
          <ac:chgData name="Cintia Chagas" userId="45781c3f7d3f119d" providerId="LiveId" clId="{E5A42912-7240-4E0A-A93E-2A8B056064ED}" dt="2024-11-03T00:51:11.836" v="904" actId="1076"/>
          <ac:picMkLst>
            <pc:docMk/>
            <pc:sldMk cId="1155175600" sldId="275"/>
            <ac:picMk id="3" creationId="{19D4CC33-4C06-B04A-BD01-6A0BE1F47A17}"/>
          </ac:picMkLst>
        </pc:picChg>
      </pc:sldChg>
      <pc:sldChg chg="addSp delSp modSp add mod">
        <pc:chgData name="Cintia Chagas" userId="45781c3f7d3f119d" providerId="LiveId" clId="{E5A42912-7240-4E0A-A93E-2A8B056064ED}" dt="2024-11-03T00:52:04.929" v="919" actId="1076"/>
        <pc:sldMkLst>
          <pc:docMk/>
          <pc:sldMk cId="1614746980" sldId="276"/>
        </pc:sldMkLst>
        <pc:picChg chg="add mod">
          <ac:chgData name="Cintia Chagas" userId="45781c3f7d3f119d" providerId="LiveId" clId="{E5A42912-7240-4E0A-A93E-2A8B056064ED}" dt="2024-11-03T00:52:04.929" v="919" actId="1076"/>
          <ac:picMkLst>
            <pc:docMk/>
            <pc:sldMk cId="1614746980" sldId="276"/>
            <ac:picMk id="2" creationId="{C073D7FF-385F-BF7B-8770-4C7328751FCE}"/>
          </ac:picMkLst>
        </pc:picChg>
        <pc:picChg chg="del">
          <ac:chgData name="Cintia Chagas" userId="45781c3f7d3f119d" providerId="LiveId" clId="{E5A42912-7240-4E0A-A93E-2A8B056064ED}" dt="2024-11-03T00:51:30.558" v="910" actId="478"/>
          <ac:picMkLst>
            <pc:docMk/>
            <pc:sldMk cId="1614746980" sldId="276"/>
            <ac:picMk id="3" creationId="{7B0C61A5-03C6-E68E-6216-0AAD4A07AF35}"/>
          </ac:picMkLst>
        </pc:picChg>
      </pc:sldChg>
      <pc:sldChg chg="addSp delSp modSp add mod">
        <pc:chgData name="Cintia Chagas" userId="45781c3f7d3f119d" providerId="LiveId" clId="{E5A42912-7240-4E0A-A93E-2A8B056064ED}" dt="2024-11-03T00:52:08.149" v="920" actId="1076"/>
        <pc:sldMkLst>
          <pc:docMk/>
          <pc:sldMk cId="2573273389" sldId="277"/>
        </pc:sldMkLst>
        <pc:picChg chg="add mod">
          <ac:chgData name="Cintia Chagas" userId="45781c3f7d3f119d" providerId="LiveId" clId="{E5A42912-7240-4E0A-A93E-2A8B056064ED}" dt="2024-11-03T00:52:08.149" v="920" actId="1076"/>
          <ac:picMkLst>
            <pc:docMk/>
            <pc:sldMk cId="2573273389" sldId="277"/>
            <ac:picMk id="2" creationId="{F1072734-AA7E-D4BC-087F-7F0C1F18FB2B}"/>
          </ac:picMkLst>
        </pc:picChg>
        <pc:picChg chg="del">
          <ac:chgData name="Cintia Chagas" userId="45781c3f7d3f119d" providerId="LiveId" clId="{E5A42912-7240-4E0A-A93E-2A8B056064ED}" dt="2024-11-03T00:51:45.708" v="914" actId="478"/>
          <ac:picMkLst>
            <pc:docMk/>
            <pc:sldMk cId="2573273389" sldId="277"/>
            <ac:picMk id="3" creationId="{989CDD31-F4E1-6056-FFA7-EE40DCE19F16}"/>
          </ac:picMkLst>
        </pc:picChg>
      </pc:sldChg>
      <pc:sldChg chg="addSp delSp modSp add mod">
        <pc:chgData name="Cintia Chagas" userId="45781c3f7d3f119d" providerId="LiveId" clId="{E5A42912-7240-4E0A-A93E-2A8B056064ED}" dt="2024-11-03T00:52:24.627" v="924" actId="1076"/>
        <pc:sldMkLst>
          <pc:docMk/>
          <pc:sldMk cId="87589895" sldId="278"/>
        </pc:sldMkLst>
        <pc:picChg chg="add mod">
          <ac:chgData name="Cintia Chagas" userId="45781c3f7d3f119d" providerId="LiveId" clId="{E5A42912-7240-4E0A-A93E-2A8B056064ED}" dt="2024-11-03T00:52:24.627" v="924" actId="1076"/>
          <ac:picMkLst>
            <pc:docMk/>
            <pc:sldMk cId="87589895" sldId="278"/>
            <ac:picMk id="2" creationId="{81C8E591-B2EA-4333-3257-97AFF6AEC653}"/>
          </ac:picMkLst>
        </pc:picChg>
        <pc:picChg chg="del">
          <ac:chgData name="Cintia Chagas" userId="45781c3f7d3f119d" providerId="LiveId" clId="{E5A42912-7240-4E0A-A93E-2A8B056064ED}" dt="2024-11-03T00:52:13.261" v="921" actId="478"/>
          <ac:picMkLst>
            <pc:docMk/>
            <pc:sldMk cId="87589895" sldId="278"/>
            <ac:picMk id="3" creationId="{EA7558A5-F158-A6C5-7522-A62AB83DED3A}"/>
          </ac:picMkLst>
        </pc:picChg>
      </pc:sldChg>
      <pc:sldChg chg="addSp delSp modSp add mod">
        <pc:chgData name="Cintia Chagas" userId="45781c3f7d3f119d" providerId="LiveId" clId="{E5A42912-7240-4E0A-A93E-2A8B056064ED}" dt="2024-11-03T00:52:41.237" v="928" actId="1076"/>
        <pc:sldMkLst>
          <pc:docMk/>
          <pc:sldMk cId="834532324" sldId="279"/>
        </pc:sldMkLst>
        <pc:picChg chg="add mod">
          <ac:chgData name="Cintia Chagas" userId="45781c3f7d3f119d" providerId="LiveId" clId="{E5A42912-7240-4E0A-A93E-2A8B056064ED}" dt="2024-11-03T00:52:41.237" v="928" actId="1076"/>
          <ac:picMkLst>
            <pc:docMk/>
            <pc:sldMk cId="834532324" sldId="279"/>
            <ac:picMk id="2" creationId="{F2E03833-A2A0-8B0A-29E8-A9F8D7360934}"/>
          </ac:picMkLst>
        </pc:picChg>
        <pc:picChg chg="del">
          <ac:chgData name="Cintia Chagas" userId="45781c3f7d3f119d" providerId="LiveId" clId="{E5A42912-7240-4E0A-A93E-2A8B056064ED}" dt="2024-11-03T00:52:27.779" v="925" actId="478"/>
          <ac:picMkLst>
            <pc:docMk/>
            <pc:sldMk cId="834532324" sldId="279"/>
            <ac:picMk id="3" creationId="{0CFCBE19-15D8-6A35-73CC-59CBE36F080D}"/>
          </ac:picMkLst>
        </pc:picChg>
      </pc:sldChg>
      <pc:sldChg chg="addSp delSp modSp add mod">
        <pc:chgData name="Cintia Chagas" userId="45781c3f7d3f119d" providerId="LiveId" clId="{E5A42912-7240-4E0A-A93E-2A8B056064ED}" dt="2024-11-03T00:52:56.893" v="932" actId="1076"/>
        <pc:sldMkLst>
          <pc:docMk/>
          <pc:sldMk cId="2371057368" sldId="280"/>
        </pc:sldMkLst>
        <pc:picChg chg="add mod">
          <ac:chgData name="Cintia Chagas" userId="45781c3f7d3f119d" providerId="LiveId" clId="{E5A42912-7240-4E0A-A93E-2A8B056064ED}" dt="2024-11-03T00:52:56.893" v="932" actId="1076"/>
          <ac:picMkLst>
            <pc:docMk/>
            <pc:sldMk cId="2371057368" sldId="280"/>
            <ac:picMk id="2" creationId="{2E83D76F-C7A3-A4CD-2071-8C2138E5CDBA}"/>
          </ac:picMkLst>
        </pc:picChg>
        <pc:picChg chg="del">
          <ac:chgData name="Cintia Chagas" userId="45781c3f7d3f119d" providerId="LiveId" clId="{E5A42912-7240-4E0A-A93E-2A8B056064ED}" dt="2024-11-03T00:52:44.230" v="929" actId="478"/>
          <ac:picMkLst>
            <pc:docMk/>
            <pc:sldMk cId="2371057368" sldId="280"/>
            <ac:picMk id="3" creationId="{001F2B9F-0CCA-F47C-53E3-0B1937D97248}"/>
          </ac:picMkLst>
        </pc:picChg>
      </pc:sldChg>
      <pc:sldChg chg="delSp modSp add mod">
        <pc:chgData name="Cintia Chagas" userId="45781c3f7d3f119d" providerId="LiveId" clId="{E5A42912-7240-4E0A-A93E-2A8B056064ED}" dt="2024-11-03T00:55:13.003" v="1011" actId="478"/>
        <pc:sldMkLst>
          <pc:docMk/>
          <pc:sldMk cId="1100959412" sldId="281"/>
        </pc:sldMkLst>
        <pc:spChg chg="mod">
          <ac:chgData name="Cintia Chagas" userId="45781c3f7d3f119d" providerId="LiveId" clId="{E5A42912-7240-4E0A-A93E-2A8B056064ED}" dt="2024-11-03T00:55:09.507" v="1010" actId="1076"/>
          <ac:spMkLst>
            <pc:docMk/>
            <pc:sldMk cId="1100959412" sldId="281"/>
            <ac:spMk id="148" creationId="{C10887A2-A557-4161-A953-AE9925028C1A}"/>
          </ac:spMkLst>
        </pc:spChg>
        <pc:spChg chg="mod">
          <ac:chgData name="Cintia Chagas" userId="45781c3f7d3f119d" providerId="LiveId" clId="{E5A42912-7240-4E0A-A93E-2A8B056064ED}" dt="2024-11-03T00:55:05.313" v="1009" actId="1076"/>
          <ac:spMkLst>
            <pc:docMk/>
            <pc:sldMk cId="1100959412" sldId="281"/>
            <ac:spMk id="149" creationId="{85035742-D07C-F2DE-5468-48F61399A8CB}"/>
          </ac:spMkLst>
        </pc:spChg>
        <pc:picChg chg="del">
          <ac:chgData name="Cintia Chagas" userId="45781c3f7d3f119d" providerId="LiveId" clId="{E5A42912-7240-4E0A-A93E-2A8B056064ED}" dt="2024-11-03T00:55:13.003" v="1011" actId="478"/>
          <ac:picMkLst>
            <pc:docMk/>
            <pc:sldMk cId="1100959412" sldId="281"/>
            <ac:picMk id="154" creationId="{E23F1D76-D324-0560-85CA-C92EE51717A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3AD2C06A-F487-DEA5-C497-12D2BA2B9151}"/>
            </a:ext>
          </a:extLst>
        </p:cNvPr>
        <p:cNvGrpSpPr/>
        <p:nvPr/>
      </p:nvGrpSpPr>
      <p:grpSpPr>
        <a:xfrm>
          <a:off x="0" y="0"/>
          <a:ext cx="0" cy="0"/>
          <a:chOff x="0" y="0"/>
          <a:chExt cx="0" cy="0"/>
        </a:xfrm>
      </p:grpSpPr>
      <p:sp>
        <p:nvSpPr>
          <p:cNvPr id="112" name="Google Shape;112;p3:notes">
            <a:extLst>
              <a:ext uri="{FF2B5EF4-FFF2-40B4-BE49-F238E27FC236}">
                <a16:creationId xmlns:a16="http://schemas.microsoft.com/office/drawing/2014/main" id="{16FF6739-00E2-24C7-0507-D01B2464CA1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a:extLst>
              <a:ext uri="{FF2B5EF4-FFF2-40B4-BE49-F238E27FC236}">
                <a16:creationId xmlns:a16="http://schemas.microsoft.com/office/drawing/2014/main" id="{2A9B3EAD-9135-2CB6-69AE-0D1E14AF78C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7828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08D3EB98-1874-959B-BD12-39AAA2372256}"/>
            </a:ext>
          </a:extLst>
        </p:cNvPr>
        <p:cNvGrpSpPr/>
        <p:nvPr/>
      </p:nvGrpSpPr>
      <p:grpSpPr>
        <a:xfrm>
          <a:off x="0" y="0"/>
          <a:ext cx="0" cy="0"/>
          <a:chOff x="0" y="0"/>
          <a:chExt cx="0" cy="0"/>
        </a:xfrm>
      </p:grpSpPr>
      <p:sp>
        <p:nvSpPr>
          <p:cNvPr id="112" name="Google Shape;112;p3:notes">
            <a:extLst>
              <a:ext uri="{FF2B5EF4-FFF2-40B4-BE49-F238E27FC236}">
                <a16:creationId xmlns:a16="http://schemas.microsoft.com/office/drawing/2014/main" id="{9996B109-C858-15BB-5105-F0913A7A946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a:extLst>
              <a:ext uri="{FF2B5EF4-FFF2-40B4-BE49-F238E27FC236}">
                <a16:creationId xmlns:a16="http://schemas.microsoft.com/office/drawing/2014/main" id="{94AF02FE-64AF-97BE-633B-AD4D894DE0D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1516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B88056AB-CD52-D018-4C05-2875627FE6AE}"/>
            </a:ext>
          </a:extLst>
        </p:cNvPr>
        <p:cNvGrpSpPr/>
        <p:nvPr/>
      </p:nvGrpSpPr>
      <p:grpSpPr>
        <a:xfrm>
          <a:off x="0" y="0"/>
          <a:ext cx="0" cy="0"/>
          <a:chOff x="0" y="0"/>
          <a:chExt cx="0" cy="0"/>
        </a:xfrm>
      </p:grpSpPr>
      <p:sp>
        <p:nvSpPr>
          <p:cNvPr id="112" name="Google Shape;112;p3:notes">
            <a:extLst>
              <a:ext uri="{FF2B5EF4-FFF2-40B4-BE49-F238E27FC236}">
                <a16:creationId xmlns:a16="http://schemas.microsoft.com/office/drawing/2014/main" id="{2AC9FB32-03F7-5CD6-2FF4-E78AA32F4AD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a:extLst>
              <a:ext uri="{FF2B5EF4-FFF2-40B4-BE49-F238E27FC236}">
                <a16:creationId xmlns:a16="http://schemas.microsoft.com/office/drawing/2014/main" id="{6210666C-2EB3-EB37-C7BF-14DBB546889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0699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0E6A35FE-17CD-E593-BADF-B3564AFC8BA2}"/>
            </a:ext>
          </a:extLst>
        </p:cNvPr>
        <p:cNvGrpSpPr/>
        <p:nvPr/>
      </p:nvGrpSpPr>
      <p:grpSpPr>
        <a:xfrm>
          <a:off x="0" y="0"/>
          <a:ext cx="0" cy="0"/>
          <a:chOff x="0" y="0"/>
          <a:chExt cx="0" cy="0"/>
        </a:xfrm>
      </p:grpSpPr>
      <p:sp>
        <p:nvSpPr>
          <p:cNvPr id="112" name="Google Shape;112;p3:notes">
            <a:extLst>
              <a:ext uri="{FF2B5EF4-FFF2-40B4-BE49-F238E27FC236}">
                <a16:creationId xmlns:a16="http://schemas.microsoft.com/office/drawing/2014/main" id="{45D6AD23-A276-AE22-7B99-259F4705746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a:extLst>
              <a:ext uri="{FF2B5EF4-FFF2-40B4-BE49-F238E27FC236}">
                <a16:creationId xmlns:a16="http://schemas.microsoft.com/office/drawing/2014/main" id="{BE868CB1-57A0-456E-7A93-1035C8AF7A5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0872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90CAA090-A4E6-3330-96E4-820A69AB160A}"/>
            </a:ext>
          </a:extLst>
        </p:cNvPr>
        <p:cNvGrpSpPr/>
        <p:nvPr/>
      </p:nvGrpSpPr>
      <p:grpSpPr>
        <a:xfrm>
          <a:off x="0" y="0"/>
          <a:ext cx="0" cy="0"/>
          <a:chOff x="0" y="0"/>
          <a:chExt cx="0" cy="0"/>
        </a:xfrm>
      </p:grpSpPr>
      <p:sp>
        <p:nvSpPr>
          <p:cNvPr id="112" name="Google Shape;112;p3:notes">
            <a:extLst>
              <a:ext uri="{FF2B5EF4-FFF2-40B4-BE49-F238E27FC236}">
                <a16:creationId xmlns:a16="http://schemas.microsoft.com/office/drawing/2014/main" id="{9AC30496-F8F5-1A1F-1281-8EA8ACD281F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a:extLst>
              <a:ext uri="{FF2B5EF4-FFF2-40B4-BE49-F238E27FC236}">
                <a16:creationId xmlns:a16="http://schemas.microsoft.com/office/drawing/2014/main" id="{81FD968D-A251-F65B-0C92-0B8DEE480C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6895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2B639A98-5995-2AB6-E95A-A997AC9D0AB8}"/>
            </a:ext>
          </a:extLst>
        </p:cNvPr>
        <p:cNvGrpSpPr/>
        <p:nvPr/>
      </p:nvGrpSpPr>
      <p:grpSpPr>
        <a:xfrm>
          <a:off x="0" y="0"/>
          <a:ext cx="0" cy="0"/>
          <a:chOff x="0" y="0"/>
          <a:chExt cx="0" cy="0"/>
        </a:xfrm>
      </p:grpSpPr>
      <p:sp>
        <p:nvSpPr>
          <p:cNvPr id="123" name="Google Shape;123;p4:notes">
            <a:extLst>
              <a:ext uri="{FF2B5EF4-FFF2-40B4-BE49-F238E27FC236}">
                <a16:creationId xmlns:a16="http://schemas.microsoft.com/office/drawing/2014/main" id="{734F20E1-06A2-252A-4535-F7A563CC457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4:notes">
            <a:extLst>
              <a:ext uri="{FF2B5EF4-FFF2-40B4-BE49-F238E27FC236}">
                <a16:creationId xmlns:a16="http://schemas.microsoft.com/office/drawing/2014/main" id="{B2E3B959-9C1C-142F-70D1-40DCAD3D6DE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1678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65B7C145-70BD-620E-7213-5CE22322AAE5}"/>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11A2CC32-9289-CD03-0E7B-019A88607D9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D455E798-C0CB-A43E-FD75-2C8F77B8B20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5172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107B129F-BFA2-E7E7-BCAD-5FC41513FEB5}"/>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FBC0558D-473C-030F-C4A7-32A86844300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062F6B21-9B62-2909-1109-FC8A05BEDD3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450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7F072FDA-87DF-FE02-0F51-098201418EE4}"/>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A81A89D4-0775-1AA4-6936-E016B0561CB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49FDDA79-4A18-79C1-E0EA-6114CC6CEFC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4971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25072884-7852-F74A-A32F-A9A807499B0D}"/>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284391AD-1D45-8368-B578-556BD1F5D60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3519E1F4-63FD-99AD-2B43-A1F53C98AD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5484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ED23B6FC-0C35-B263-2269-DA2126AAAC52}"/>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9486D6A7-5DA8-ABC5-C380-2333CA61AFD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8F0C666C-9EC4-73CC-412A-96E8368297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274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6C947B17-CC3A-6903-A256-DA9EBB36D5E2}"/>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DF13D401-4AF5-232E-0CDA-F9AB786CF36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A96C16D0-A093-2070-54AF-644026A850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3965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CC6CC9D2-4F06-1E85-5A2F-1F54D4BCFFBC}"/>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D8F026B9-2030-D460-7BA0-CD865D3CC6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F8E83465-2B27-65FE-3BAE-7867106BAAA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6447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CF78364F-D774-FC30-A335-5F6D15DD2935}"/>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304861D3-DA5C-2023-8235-2CB72F064C8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91CB2054-E2E9-FB75-F687-9A27FA602D9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6555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5702A378-AC37-5259-E62B-71E24E2ED31B}"/>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B042D2FE-2EF5-814F-8115-0C2A273D86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A62F6394-1B18-BBE7-E178-B2085E103DA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3062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98D0CDBD-BF72-8D7A-FD78-F7C0A5FA6804}"/>
            </a:ext>
          </a:extLst>
        </p:cNvPr>
        <p:cNvGrpSpPr/>
        <p:nvPr/>
      </p:nvGrpSpPr>
      <p:grpSpPr>
        <a:xfrm>
          <a:off x="0" y="0"/>
          <a:ext cx="0" cy="0"/>
          <a:chOff x="0" y="0"/>
          <a:chExt cx="0" cy="0"/>
        </a:xfrm>
      </p:grpSpPr>
      <p:sp>
        <p:nvSpPr>
          <p:cNvPr id="134" name="Google Shape;134;p5:notes">
            <a:extLst>
              <a:ext uri="{FF2B5EF4-FFF2-40B4-BE49-F238E27FC236}">
                <a16:creationId xmlns:a16="http://schemas.microsoft.com/office/drawing/2014/main" id="{E16BC8D2-575D-D7DF-8420-313050AB7CE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a:extLst>
              <a:ext uri="{FF2B5EF4-FFF2-40B4-BE49-F238E27FC236}">
                <a16:creationId xmlns:a16="http://schemas.microsoft.com/office/drawing/2014/main" id="{3E0C8AFB-FCF9-9B6D-024A-78123260966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5067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A08C22E1-910E-97BB-BE64-2EE313A3753D}"/>
            </a:ext>
          </a:extLst>
        </p:cNvPr>
        <p:cNvGrpSpPr/>
        <p:nvPr/>
      </p:nvGrpSpPr>
      <p:grpSpPr>
        <a:xfrm>
          <a:off x="0" y="0"/>
          <a:ext cx="0" cy="0"/>
          <a:chOff x="0" y="0"/>
          <a:chExt cx="0" cy="0"/>
        </a:xfrm>
      </p:grpSpPr>
      <p:sp>
        <p:nvSpPr>
          <p:cNvPr id="145" name="Google Shape;145;p6:notes">
            <a:extLst>
              <a:ext uri="{FF2B5EF4-FFF2-40B4-BE49-F238E27FC236}">
                <a16:creationId xmlns:a16="http://schemas.microsoft.com/office/drawing/2014/main" id="{46DA97B5-D07B-288E-83CB-E59821409D1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6:notes">
            <a:extLst>
              <a:ext uri="{FF2B5EF4-FFF2-40B4-BE49-F238E27FC236}">
                <a16:creationId xmlns:a16="http://schemas.microsoft.com/office/drawing/2014/main" id="{EE4A8575-21E4-7BF3-D736-6DAAE43D52C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73891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033AC53E-B415-8A37-D446-862AE17E9744}"/>
            </a:ext>
          </a:extLst>
        </p:cNvPr>
        <p:cNvGrpSpPr/>
        <p:nvPr/>
      </p:nvGrpSpPr>
      <p:grpSpPr>
        <a:xfrm>
          <a:off x="0" y="0"/>
          <a:ext cx="0" cy="0"/>
          <a:chOff x="0" y="0"/>
          <a:chExt cx="0" cy="0"/>
        </a:xfrm>
      </p:grpSpPr>
      <p:sp>
        <p:nvSpPr>
          <p:cNvPr id="145" name="Google Shape;145;p6:notes">
            <a:extLst>
              <a:ext uri="{FF2B5EF4-FFF2-40B4-BE49-F238E27FC236}">
                <a16:creationId xmlns:a16="http://schemas.microsoft.com/office/drawing/2014/main" id="{EFE8E8AD-E088-2F8C-0FA7-121650A0C4F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6:notes">
            <a:extLst>
              <a:ext uri="{FF2B5EF4-FFF2-40B4-BE49-F238E27FC236}">
                <a16:creationId xmlns:a16="http://schemas.microsoft.com/office/drawing/2014/main" id="{BD4441AA-C5CC-53B8-8720-6E9ED45132D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92187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5"/>
        <p:cNvGrpSpPr/>
        <p:nvPr/>
      </p:nvGrpSpPr>
      <p:grpSpPr>
        <a:xfrm>
          <a:off x="0" y="0"/>
          <a:ext cx="0" cy="0"/>
          <a:chOff x="0" y="0"/>
          <a:chExt cx="0" cy="0"/>
        </a:xfrm>
      </p:grpSpPr>
      <p:sp>
        <p:nvSpPr>
          <p:cNvPr id="16" name="Google Shape;16;p10"/>
          <p:cNvSpPr txBox="1">
            <a:spLocks noGrp="1"/>
          </p:cNvSpPr>
          <p:nvPr>
            <p:ph type="ctrTitle"/>
          </p:nvPr>
        </p:nvSpPr>
        <p:spPr>
          <a:xfrm>
            <a:off x="1828919" y="4261345"/>
            <a:ext cx="20727750" cy="2940390"/>
          </a:xfrm>
          <a:prstGeom prst="rect">
            <a:avLst/>
          </a:prstGeom>
          <a:noFill/>
          <a:ln>
            <a:noFill/>
          </a:ln>
        </p:spPr>
        <p:txBody>
          <a:bodyPr spcFirstLastPara="1" wrap="square" lIns="217725" tIns="108850" rIns="217725"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0"/>
          <p:cNvSpPr txBox="1">
            <a:spLocks noGrp="1"/>
          </p:cNvSpPr>
          <p:nvPr>
            <p:ph type="subTitle" idx="1"/>
          </p:nvPr>
        </p:nvSpPr>
        <p:spPr>
          <a:xfrm>
            <a:off x="3657838" y="7773300"/>
            <a:ext cx="17069912" cy="3505606"/>
          </a:xfrm>
          <a:prstGeom prst="rect">
            <a:avLst/>
          </a:prstGeom>
          <a:noFill/>
          <a:ln>
            <a:noFill/>
          </a:ln>
        </p:spPr>
        <p:txBody>
          <a:bodyPr spcFirstLastPara="1" wrap="square" lIns="217725" tIns="108850" rIns="217725" bIns="108850" anchor="t" anchorCtr="0">
            <a:normAutofit/>
          </a:bodyPr>
          <a:lstStyle>
            <a:lvl1pPr lvl="0" algn="ctr">
              <a:spcBef>
                <a:spcPts val="1520"/>
              </a:spcBef>
              <a:spcAft>
                <a:spcPts val="0"/>
              </a:spcAft>
              <a:buClr>
                <a:srgbClr val="888888"/>
              </a:buClr>
              <a:buSzPts val="7600"/>
              <a:buNone/>
              <a:defRPr>
                <a:solidFill>
                  <a:srgbClr val="888888"/>
                </a:solidFill>
              </a:defRPr>
            </a:lvl1pPr>
            <a:lvl2pPr lvl="1" algn="ctr">
              <a:spcBef>
                <a:spcPts val="1340"/>
              </a:spcBef>
              <a:spcAft>
                <a:spcPts val="0"/>
              </a:spcAft>
              <a:buClr>
                <a:srgbClr val="888888"/>
              </a:buClr>
              <a:buSzPts val="6700"/>
              <a:buNone/>
              <a:defRPr>
                <a:solidFill>
                  <a:srgbClr val="888888"/>
                </a:solidFill>
              </a:defRPr>
            </a:lvl2pPr>
            <a:lvl3pPr lvl="2" algn="ctr">
              <a:spcBef>
                <a:spcPts val="1140"/>
              </a:spcBef>
              <a:spcAft>
                <a:spcPts val="0"/>
              </a:spcAft>
              <a:buClr>
                <a:srgbClr val="888888"/>
              </a:buClr>
              <a:buSzPts val="5700"/>
              <a:buNone/>
              <a:defRPr>
                <a:solidFill>
                  <a:srgbClr val="888888"/>
                </a:solidFill>
              </a:defRPr>
            </a:lvl3pPr>
            <a:lvl4pPr lvl="3" algn="ctr">
              <a:spcBef>
                <a:spcPts val="960"/>
              </a:spcBef>
              <a:spcAft>
                <a:spcPts val="0"/>
              </a:spcAft>
              <a:buClr>
                <a:srgbClr val="888888"/>
              </a:buClr>
              <a:buSzPts val="4800"/>
              <a:buNone/>
              <a:defRPr>
                <a:solidFill>
                  <a:srgbClr val="888888"/>
                </a:solidFill>
              </a:defRPr>
            </a:lvl4pPr>
            <a:lvl5pPr lvl="4" algn="ctr">
              <a:spcBef>
                <a:spcPts val="960"/>
              </a:spcBef>
              <a:spcAft>
                <a:spcPts val="0"/>
              </a:spcAft>
              <a:buClr>
                <a:srgbClr val="888888"/>
              </a:buClr>
              <a:buSzPts val="4800"/>
              <a:buNone/>
              <a:defRPr>
                <a:solidFill>
                  <a:srgbClr val="888888"/>
                </a:solidFill>
              </a:defRPr>
            </a:lvl5pPr>
            <a:lvl6pPr lvl="5" algn="ctr">
              <a:spcBef>
                <a:spcPts val="960"/>
              </a:spcBef>
              <a:spcAft>
                <a:spcPts val="0"/>
              </a:spcAft>
              <a:buClr>
                <a:srgbClr val="888888"/>
              </a:buClr>
              <a:buSzPts val="4800"/>
              <a:buNone/>
              <a:defRPr>
                <a:solidFill>
                  <a:srgbClr val="888888"/>
                </a:solidFill>
              </a:defRPr>
            </a:lvl6pPr>
            <a:lvl7pPr lvl="6" algn="ctr">
              <a:spcBef>
                <a:spcPts val="960"/>
              </a:spcBef>
              <a:spcAft>
                <a:spcPts val="0"/>
              </a:spcAft>
              <a:buClr>
                <a:srgbClr val="888888"/>
              </a:buClr>
              <a:buSzPts val="4800"/>
              <a:buNone/>
              <a:defRPr>
                <a:solidFill>
                  <a:srgbClr val="888888"/>
                </a:solidFill>
              </a:defRPr>
            </a:lvl7pPr>
            <a:lvl8pPr lvl="7" algn="ctr">
              <a:spcBef>
                <a:spcPts val="960"/>
              </a:spcBef>
              <a:spcAft>
                <a:spcPts val="0"/>
              </a:spcAft>
              <a:buClr>
                <a:srgbClr val="888888"/>
              </a:buClr>
              <a:buSzPts val="4800"/>
              <a:buNone/>
              <a:defRPr>
                <a:solidFill>
                  <a:srgbClr val="888888"/>
                </a:solidFill>
              </a:defRPr>
            </a:lvl8pPr>
            <a:lvl9pPr lvl="8" algn="ctr">
              <a:spcBef>
                <a:spcPts val="960"/>
              </a:spcBef>
              <a:spcAft>
                <a:spcPts val="0"/>
              </a:spcAft>
              <a:buClr>
                <a:srgbClr val="888888"/>
              </a:buClr>
              <a:buSzPts val="4800"/>
              <a:buNone/>
              <a:defRPr>
                <a:solidFill>
                  <a:srgbClr val="888888"/>
                </a:solidFill>
              </a:defRPr>
            </a:lvl9pPr>
          </a:lstStyle>
          <a:p>
            <a:endParaRPr/>
          </a:p>
        </p:txBody>
      </p:sp>
      <p:sp>
        <p:nvSpPr>
          <p:cNvPr id="18" name="Google Shape;18;p10"/>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0"/>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21"/>
        <p:cNvGrpSpPr/>
        <p:nvPr/>
      </p:nvGrpSpPr>
      <p:grpSpPr>
        <a:xfrm>
          <a:off x="0" y="0"/>
          <a:ext cx="0" cy="0"/>
          <a:chOff x="0" y="0"/>
          <a:chExt cx="0" cy="0"/>
        </a:xfrm>
      </p:grpSpPr>
      <p:sp>
        <p:nvSpPr>
          <p:cNvPr id="22" name="Google Shape;22;p11"/>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1"/>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1"/>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25"/>
        <p:cNvGrpSpPr/>
        <p:nvPr/>
      </p:nvGrpSpPr>
      <p:grpSpPr>
        <a:xfrm>
          <a:off x="0" y="0"/>
          <a:ext cx="0" cy="0"/>
          <a:chOff x="0" y="0"/>
          <a:chExt cx="0" cy="0"/>
        </a:xfrm>
      </p:grpSpPr>
      <p:sp>
        <p:nvSpPr>
          <p:cNvPr id="26" name="Google Shape;26;p12"/>
          <p:cNvSpPr txBox="1">
            <a:spLocks noGrp="1"/>
          </p:cNvSpPr>
          <p:nvPr>
            <p:ph type="title"/>
          </p:nvPr>
        </p:nvSpPr>
        <p:spPr>
          <a:xfrm>
            <a:off x="1219280" y="549339"/>
            <a:ext cx="21947029" cy="2286265"/>
          </a:xfrm>
          <a:prstGeom prst="rect">
            <a:avLst/>
          </a:prstGeom>
          <a:noFill/>
          <a:ln>
            <a:noFill/>
          </a:ln>
        </p:spPr>
        <p:txBody>
          <a:bodyPr spcFirstLastPara="1" wrap="square" lIns="217725" tIns="108850" rIns="217725"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2"/>
          <p:cNvSpPr txBox="1">
            <a:spLocks noGrp="1"/>
          </p:cNvSpPr>
          <p:nvPr>
            <p:ph type="body" idx="1"/>
          </p:nvPr>
        </p:nvSpPr>
        <p:spPr>
          <a:xfrm>
            <a:off x="1219280" y="3200772"/>
            <a:ext cx="21947029" cy="9052974"/>
          </a:xfrm>
          <a:prstGeom prst="rect">
            <a:avLst/>
          </a:prstGeom>
          <a:noFill/>
          <a:ln>
            <a:noFill/>
          </a:ln>
        </p:spPr>
        <p:txBody>
          <a:bodyPr spcFirstLastPara="1" wrap="square" lIns="217725" tIns="108850" rIns="217725" bIns="10885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12"/>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2"/>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2"/>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31"/>
        <p:cNvGrpSpPr/>
        <p:nvPr/>
      </p:nvGrpSpPr>
      <p:grpSpPr>
        <a:xfrm>
          <a:off x="0" y="0"/>
          <a:ext cx="0" cy="0"/>
          <a:chOff x="0" y="0"/>
          <a:chExt cx="0" cy="0"/>
        </a:xfrm>
      </p:grpSpPr>
      <p:sp>
        <p:nvSpPr>
          <p:cNvPr id="32" name="Google Shape;32;p13"/>
          <p:cNvSpPr txBox="1">
            <a:spLocks noGrp="1"/>
          </p:cNvSpPr>
          <p:nvPr>
            <p:ph type="title"/>
          </p:nvPr>
        </p:nvSpPr>
        <p:spPr>
          <a:xfrm>
            <a:off x="1926293" y="8814822"/>
            <a:ext cx="20727750" cy="2724465"/>
          </a:xfrm>
          <a:prstGeom prst="rect">
            <a:avLst/>
          </a:prstGeom>
          <a:noFill/>
          <a:ln>
            <a:noFill/>
          </a:ln>
        </p:spPr>
        <p:txBody>
          <a:bodyPr spcFirstLastPara="1" wrap="square" lIns="217725" tIns="108850" rIns="217725" bIns="108850" anchor="t" anchorCtr="0">
            <a:normAutofit/>
          </a:bodyPr>
          <a:lstStyle>
            <a:lvl1pPr lvl="0" algn="l">
              <a:spcBef>
                <a:spcPts val="0"/>
              </a:spcBef>
              <a:spcAft>
                <a:spcPts val="0"/>
              </a:spcAft>
              <a:buClr>
                <a:schemeClr val="dk1"/>
              </a:buClr>
              <a:buSzPts val="9500"/>
              <a:buFont typeface="Calibri"/>
              <a:buNone/>
              <a:defRPr sz="95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3"/>
          <p:cNvSpPr txBox="1">
            <a:spLocks noGrp="1"/>
          </p:cNvSpPr>
          <p:nvPr>
            <p:ph type="body" idx="1"/>
          </p:nvPr>
        </p:nvSpPr>
        <p:spPr>
          <a:xfrm>
            <a:off x="1926293" y="5814100"/>
            <a:ext cx="20727750" cy="3000721"/>
          </a:xfrm>
          <a:prstGeom prst="rect">
            <a:avLst/>
          </a:prstGeom>
          <a:noFill/>
          <a:ln>
            <a:noFill/>
          </a:ln>
        </p:spPr>
        <p:txBody>
          <a:bodyPr spcFirstLastPara="1" wrap="square" lIns="217725" tIns="108850" rIns="217725" bIns="108850" anchor="b" anchorCtr="0">
            <a:normAutofit/>
          </a:bodyPr>
          <a:lstStyle>
            <a:lvl1pPr marL="457200" lvl="0" indent="-228600" algn="l">
              <a:spcBef>
                <a:spcPts val="960"/>
              </a:spcBef>
              <a:spcAft>
                <a:spcPts val="0"/>
              </a:spcAft>
              <a:buClr>
                <a:srgbClr val="888888"/>
              </a:buClr>
              <a:buSzPts val="4800"/>
              <a:buNone/>
              <a:defRPr sz="4800">
                <a:solidFill>
                  <a:srgbClr val="888888"/>
                </a:solidFill>
              </a:defRPr>
            </a:lvl1pPr>
            <a:lvl2pPr marL="914400" lvl="1" indent="-228600" algn="l">
              <a:spcBef>
                <a:spcPts val="860"/>
              </a:spcBef>
              <a:spcAft>
                <a:spcPts val="0"/>
              </a:spcAft>
              <a:buClr>
                <a:srgbClr val="888888"/>
              </a:buClr>
              <a:buSzPts val="4300"/>
              <a:buNone/>
              <a:defRPr sz="4300">
                <a:solidFill>
                  <a:srgbClr val="888888"/>
                </a:solidFill>
              </a:defRPr>
            </a:lvl2pPr>
            <a:lvl3pPr marL="1371600" lvl="2" indent="-228600" algn="l">
              <a:spcBef>
                <a:spcPts val="760"/>
              </a:spcBef>
              <a:spcAft>
                <a:spcPts val="0"/>
              </a:spcAft>
              <a:buClr>
                <a:srgbClr val="888888"/>
              </a:buClr>
              <a:buSzPts val="3800"/>
              <a:buNone/>
              <a:defRPr sz="3800">
                <a:solidFill>
                  <a:srgbClr val="888888"/>
                </a:solidFill>
              </a:defRPr>
            </a:lvl3pPr>
            <a:lvl4pPr marL="1828800" lvl="3" indent="-228600" algn="l">
              <a:spcBef>
                <a:spcPts val="660"/>
              </a:spcBef>
              <a:spcAft>
                <a:spcPts val="0"/>
              </a:spcAft>
              <a:buClr>
                <a:srgbClr val="888888"/>
              </a:buClr>
              <a:buSzPts val="3300"/>
              <a:buNone/>
              <a:defRPr sz="3300">
                <a:solidFill>
                  <a:srgbClr val="888888"/>
                </a:solidFill>
              </a:defRPr>
            </a:lvl4pPr>
            <a:lvl5pPr marL="2286000" lvl="4" indent="-228600" algn="l">
              <a:spcBef>
                <a:spcPts val="660"/>
              </a:spcBef>
              <a:spcAft>
                <a:spcPts val="0"/>
              </a:spcAft>
              <a:buClr>
                <a:srgbClr val="888888"/>
              </a:buClr>
              <a:buSzPts val="3300"/>
              <a:buNone/>
              <a:defRPr sz="3300">
                <a:solidFill>
                  <a:srgbClr val="888888"/>
                </a:solidFill>
              </a:defRPr>
            </a:lvl5pPr>
            <a:lvl6pPr marL="2743200" lvl="5" indent="-228600" algn="l">
              <a:spcBef>
                <a:spcPts val="660"/>
              </a:spcBef>
              <a:spcAft>
                <a:spcPts val="0"/>
              </a:spcAft>
              <a:buClr>
                <a:srgbClr val="888888"/>
              </a:buClr>
              <a:buSzPts val="3300"/>
              <a:buNone/>
              <a:defRPr sz="3300">
                <a:solidFill>
                  <a:srgbClr val="888888"/>
                </a:solidFill>
              </a:defRPr>
            </a:lvl6pPr>
            <a:lvl7pPr marL="3200400" lvl="6" indent="-228600" algn="l">
              <a:spcBef>
                <a:spcPts val="660"/>
              </a:spcBef>
              <a:spcAft>
                <a:spcPts val="0"/>
              </a:spcAft>
              <a:buClr>
                <a:srgbClr val="888888"/>
              </a:buClr>
              <a:buSzPts val="3300"/>
              <a:buNone/>
              <a:defRPr sz="3300">
                <a:solidFill>
                  <a:srgbClr val="888888"/>
                </a:solidFill>
              </a:defRPr>
            </a:lvl7pPr>
            <a:lvl8pPr marL="3657600" lvl="7" indent="-228600" algn="l">
              <a:spcBef>
                <a:spcPts val="660"/>
              </a:spcBef>
              <a:spcAft>
                <a:spcPts val="0"/>
              </a:spcAft>
              <a:buClr>
                <a:srgbClr val="888888"/>
              </a:buClr>
              <a:buSzPts val="3300"/>
              <a:buNone/>
              <a:defRPr sz="3300">
                <a:solidFill>
                  <a:srgbClr val="888888"/>
                </a:solidFill>
              </a:defRPr>
            </a:lvl8pPr>
            <a:lvl9pPr marL="4114800" lvl="8" indent="-228600" algn="l">
              <a:spcBef>
                <a:spcPts val="660"/>
              </a:spcBef>
              <a:spcAft>
                <a:spcPts val="0"/>
              </a:spcAft>
              <a:buClr>
                <a:srgbClr val="888888"/>
              </a:buClr>
              <a:buSzPts val="3300"/>
              <a:buNone/>
              <a:defRPr sz="3300">
                <a:solidFill>
                  <a:srgbClr val="888888"/>
                </a:solidFill>
              </a:defRPr>
            </a:lvl9pPr>
          </a:lstStyle>
          <a:p>
            <a:endParaRPr/>
          </a:p>
        </p:txBody>
      </p:sp>
      <p:sp>
        <p:nvSpPr>
          <p:cNvPr id="34" name="Google Shape;34;p13"/>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3"/>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3"/>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37"/>
        <p:cNvGrpSpPr/>
        <p:nvPr/>
      </p:nvGrpSpPr>
      <p:grpSpPr>
        <a:xfrm>
          <a:off x="0" y="0"/>
          <a:ext cx="0" cy="0"/>
          <a:chOff x="0" y="0"/>
          <a:chExt cx="0" cy="0"/>
        </a:xfrm>
      </p:grpSpPr>
      <p:sp>
        <p:nvSpPr>
          <p:cNvPr id="38" name="Google Shape;38;p14"/>
          <p:cNvSpPr txBox="1">
            <a:spLocks noGrp="1"/>
          </p:cNvSpPr>
          <p:nvPr>
            <p:ph type="title"/>
          </p:nvPr>
        </p:nvSpPr>
        <p:spPr>
          <a:xfrm>
            <a:off x="1219280" y="549339"/>
            <a:ext cx="21947029" cy="2286265"/>
          </a:xfrm>
          <a:prstGeom prst="rect">
            <a:avLst/>
          </a:prstGeom>
          <a:noFill/>
          <a:ln>
            <a:noFill/>
          </a:ln>
        </p:spPr>
        <p:txBody>
          <a:bodyPr spcFirstLastPara="1" wrap="square" lIns="217725" tIns="108850" rIns="217725"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4"/>
          <p:cNvSpPr txBox="1">
            <a:spLocks noGrp="1"/>
          </p:cNvSpPr>
          <p:nvPr>
            <p:ph type="body" idx="1"/>
          </p:nvPr>
        </p:nvSpPr>
        <p:spPr>
          <a:xfrm>
            <a:off x="1219280" y="3200772"/>
            <a:ext cx="10770301" cy="9052974"/>
          </a:xfrm>
          <a:prstGeom prst="rect">
            <a:avLst/>
          </a:prstGeom>
          <a:noFill/>
          <a:ln>
            <a:noFill/>
          </a:ln>
        </p:spPr>
        <p:txBody>
          <a:bodyPr spcFirstLastPara="1" wrap="square" lIns="217725" tIns="108850" rIns="217725" bIns="108850" anchor="t" anchorCtr="0">
            <a:normAutofit/>
          </a:bodyPr>
          <a:lstStyle>
            <a:lvl1pPr marL="457200" lvl="0" indent="-654050" algn="l">
              <a:spcBef>
                <a:spcPts val="1340"/>
              </a:spcBef>
              <a:spcAft>
                <a:spcPts val="0"/>
              </a:spcAft>
              <a:buClr>
                <a:schemeClr val="dk1"/>
              </a:buClr>
              <a:buSzPts val="6700"/>
              <a:buChar char="•"/>
              <a:defRPr sz="6700"/>
            </a:lvl1pPr>
            <a:lvl2pPr marL="914400" lvl="1" indent="-590550" algn="l">
              <a:spcBef>
                <a:spcPts val="1140"/>
              </a:spcBef>
              <a:spcAft>
                <a:spcPts val="0"/>
              </a:spcAft>
              <a:buClr>
                <a:schemeClr val="dk1"/>
              </a:buClr>
              <a:buSzPts val="5700"/>
              <a:buChar char="–"/>
              <a:defRPr sz="5700"/>
            </a:lvl2pPr>
            <a:lvl3pPr marL="1371600" lvl="2" indent="-533400" algn="l">
              <a:spcBef>
                <a:spcPts val="960"/>
              </a:spcBef>
              <a:spcAft>
                <a:spcPts val="0"/>
              </a:spcAft>
              <a:buClr>
                <a:schemeClr val="dk1"/>
              </a:buClr>
              <a:buSzPts val="4800"/>
              <a:buChar char="•"/>
              <a:defRPr sz="4800"/>
            </a:lvl3pPr>
            <a:lvl4pPr marL="1828800" lvl="3" indent="-501650" algn="l">
              <a:spcBef>
                <a:spcPts val="860"/>
              </a:spcBef>
              <a:spcAft>
                <a:spcPts val="0"/>
              </a:spcAft>
              <a:buClr>
                <a:schemeClr val="dk1"/>
              </a:buClr>
              <a:buSzPts val="4300"/>
              <a:buChar char="–"/>
              <a:defRPr sz="4300"/>
            </a:lvl4pPr>
            <a:lvl5pPr marL="2286000" lvl="4" indent="-501650" algn="l">
              <a:spcBef>
                <a:spcPts val="860"/>
              </a:spcBef>
              <a:spcAft>
                <a:spcPts val="0"/>
              </a:spcAft>
              <a:buClr>
                <a:schemeClr val="dk1"/>
              </a:buClr>
              <a:buSzPts val="4300"/>
              <a:buChar char="»"/>
              <a:defRPr sz="4300"/>
            </a:lvl5pPr>
            <a:lvl6pPr marL="2743200" lvl="5" indent="-501650" algn="l">
              <a:spcBef>
                <a:spcPts val="860"/>
              </a:spcBef>
              <a:spcAft>
                <a:spcPts val="0"/>
              </a:spcAft>
              <a:buClr>
                <a:schemeClr val="dk1"/>
              </a:buClr>
              <a:buSzPts val="4300"/>
              <a:buChar char="•"/>
              <a:defRPr sz="4300"/>
            </a:lvl6pPr>
            <a:lvl7pPr marL="3200400" lvl="6" indent="-501650" algn="l">
              <a:spcBef>
                <a:spcPts val="860"/>
              </a:spcBef>
              <a:spcAft>
                <a:spcPts val="0"/>
              </a:spcAft>
              <a:buClr>
                <a:schemeClr val="dk1"/>
              </a:buClr>
              <a:buSzPts val="4300"/>
              <a:buChar char="•"/>
              <a:defRPr sz="4300"/>
            </a:lvl7pPr>
            <a:lvl8pPr marL="3657600" lvl="7" indent="-501650" algn="l">
              <a:spcBef>
                <a:spcPts val="860"/>
              </a:spcBef>
              <a:spcAft>
                <a:spcPts val="0"/>
              </a:spcAft>
              <a:buClr>
                <a:schemeClr val="dk1"/>
              </a:buClr>
              <a:buSzPts val="4300"/>
              <a:buChar char="•"/>
              <a:defRPr sz="4300"/>
            </a:lvl8pPr>
            <a:lvl9pPr marL="4114800" lvl="8" indent="-501650" algn="l">
              <a:spcBef>
                <a:spcPts val="860"/>
              </a:spcBef>
              <a:spcAft>
                <a:spcPts val="0"/>
              </a:spcAft>
              <a:buClr>
                <a:schemeClr val="dk1"/>
              </a:buClr>
              <a:buSzPts val="4300"/>
              <a:buChar char="•"/>
              <a:defRPr sz="4300"/>
            </a:lvl9pPr>
          </a:lstStyle>
          <a:p>
            <a:endParaRPr/>
          </a:p>
        </p:txBody>
      </p:sp>
      <p:sp>
        <p:nvSpPr>
          <p:cNvPr id="40" name="Google Shape;40;p14"/>
          <p:cNvSpPr txBox="1">
            <a:spLocks noGrp="1"/>
          </p:cNvSpPr>
          <p:nvPr>
            <p:ph type="body" idx="2"/>
          </p:nvPr>
        </p:nvSpPr>
        <p:spPr>
          <a:xfrm>
            <a:off x="12396007" y="3200772"/>
            <a:ext cx="10770301" cy="9052974"/>
          </a:xfrm>
          <a:prstGeom prst="rect">
            <a:avLst/>
          </a:prstGeom>
          <a:noFill/>
          <a:ln>
            <a:noFill/>
          </a:ln>
        </p:spPr>
        <p:txBody>
          <a:bodyPr spcFirstLastPara="1" wrap="square" lIns="217725" tIns="108850" rIns="217725" bIns="108850" anchor="t" anchorCtr="0">
            <a:normAutofit/>
          </a:bodyPr>
          <a:lstStyle>
            <a:lvl1pPr marL="457200" lvl="0" indent="-654050" algn="l">
              <a:spcBef>
                <a:spcPts val="1340"/>
              </a:spcBef>
              <a:spcAft>
                <a:spcPts val="0"/>
              </a:spcAft>
              <a:buClr>
                <a:schemeClr val="dk1"/>
              </a:buClr>
              <a:buSzPts val="6700"/>
              <a:buChar char="•"/>
              <a:defRPr sz="6700"/>
            </a:lvl1pPr>
            <a:lvl2pPr marL="914400" lvl="1" indent="-590550" algn="l">
              <a:spcBef>
                <a:spcPts val="1140"/>
              </a:spcBef>
              <a:spcAft>
                <a:spcPts val="0"/>
              </a:spcAft>
              <a:buClr>
                <a:schemeClr val="dk1"/>
              </a:buClr>
              <a:buSzPts val="5700"/>
              <a:buChar char="–"/>
              <a:defRPr sz="5700"/>
            </a:lvl2pPr>
            <a:lvl3pPr marL="1371600" lvl="2" indent="-533400" algn="l">
              <a:spcBef>
                <a:spcPts val="960"/>
              </a:spcBef>
              <a:spcAft>
                <a:spcPts val="0"/>
              </a:spcAft>
              <a:buClr>
                <a:schemeClr val="dk1"/>
              </a:buClr>
              <a:buSzPts val="4800"/>
              <a:buChar char="•"/>
              <a:defRPr sz="4800"/>
            </a:lvl3pPr>
            <a:lvl4pPr marL="1828800" lvl="3" indent="-501650" algn="l">
              <a:spcBef>
                <a:spcPts val="860"/>
              </a:spcBef>
              <a:spcAft>
                <a:spcPts val="0"/>
              </a:spcAft>
              <a:buClr>
                <a:schemeClr val="dk1"/>
              </a:buClr>
              <a:buSzPts val="4300"/>
              <a:buChar char="–"/>
              <a:defRPr sz="4300"/>
            </a:lvl4pPr>
            <a:lvl5pPr marL="2286000" lvl="4" indent="-501650" algn="l">
              <a:spcBef>
                <a:spcPts val="860"/>
              </a:spcBef>
              <a:spcAft>
                <a:spcPts val="0"/>
              </a:spcAft>
              <a:buClr>
                <a:schemeClr val="dk1"/>
              </a:buClr>
              <a:buSzPts val="4300"/>
              <a:buChar char="»"/>
              <a:defRPr sz="4300"/>
            </a:lvl5pPr>
            <a:lvl6pPr marL="2743200" lvl="5" indent="-501650" algn="l">
              <a:spcBef>
                <a:spcPts val="860"/>
              </a:spcBef>
              <a:spcAft>
                <a:spcPts val="0"/>
              </a:spcAft>
              <a:buClr>
                <a:schemeClr val="dk1"/>
              </a:buClr>
              <a:buSzPts val="4300"/>
              <a:buChar char="•"/>
              <a:defRPr sz="4300"/>
            </a:lvl6pPr>
            <a:lvl7pPr marL="3200400" lvl="6" indent="-501650" algn="l">
              <a:spcBef>
                <a:spcPts val="860"/>
              </a:spcBef>
              <a:spcAft>
                <a:spcPts val="0"/>
              </a:spcAft>
              <a:buClr>
                <a:schemeClr val="dk1"/>
              </a:buClr>
              <a:buSzPts val="4300"/>
              <a:buChar char="•"/>
              <a:defRPr sz="4300"/>
            </a:lvl7pPr>
            <a:lvl8pPr marL="3657600" lvl="7" indent="-501650" algn="l">
              <a:spcBef>
                <a:spcPts val="860"/>
              </a:spcBef>
              <a:spcAft>
                <a:spcPts val="0"/>
              </a:spcAft>
              <a:buClr>
                <a:schemeClr val="dk1"/>
              </a:buClr>
              <a:buSzPts val="4300"/>
              <a:buChar char="•"/>
              <a:defRPr sz="4300"/>
            </a:lvl8pPr>
            <a:lvl9pPr marL="4114800" lvl="8" indent="-501650" algn="l">
              <a:spcBef>
                <a:spcPts val="860"/>
              </a:spcBef>
              <a:spcAft>
                <a:spcPts val="0"/>
              </a:spcAft>
              <a:buClr>
                <a:schemeClr val="dk1"/>
              </a:buClr>
              <a:buSzPts val="4300"/>
              <a:buChar char="•"/>
              <a:defRPr sz="4300"/>
            </a:lvl9pPr>
          </a:lstStyle>
          <a:p>
            <a:endParaRPr/>
          </a:p>
        </p:txBody>
      </p:sp>
      <p:sp>
        <p:nvSpPr>
          <p:cNvPr id="41" name="Google Shape;41;p14"/>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4"/>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4"/>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4"/>
        <p:cNvGrpSpPr/>
        <p:nvPr/>
      </p:nvGrpSpPr>
      <p:grpSpPr>
        <a:xfrm>
          <a:off x="0" y="0"/>
          <a:ext cx="0" cy="0"/>
          <a:chOff x="0" y="0"/>
          <a:chExt cx="0" cy="0"/>
        </a:xfrm>
      </p:grpSpPr>
      <p:sp>
        <p:nvSpPr>
          <p:cNvPr id="45" name="Google Shape;45;p15"/>
          <p:cNvSpPr txBox="1">
            <a:spLocks noGrp="1"/>
          </p:cNvSpPr>
          <p:nvPr>
            <p:ph type="title"/>
          </p:nvPr>
        </p:nvSpPr>
        <p:spPr>
          <a:xfrm>
            <a:off x="1219280" y="549339"/>
            <a:ext cx="21947029" cy="2286265"/>
          </a:xfrm>
          <a:prstGeom prst="rect">
            <a:avLst/>
          </a:prstGeom>
          <a:noFill/>
          <a:ln>
            <a:noFill/>
          </a:ln>
        </p:spPr>
        <p:txBody>
          <a:bodyPr spcFirstLastPara="1" wrap="square" lIns="217725" tIns="108850" rIns="217725" bIns="108850" anchor="ctr" anchorCtr="0">
            <a:normAutofit/>
          </a:bodyPr>
          <a:lstStyle>
            <a:lvl1pPr lvl="0" algn="ctr">
              <a:spcBef>
                <a:spcPts val="0"/>
              </a:spcBef>
              <a:spcAft>
                <a:spcPts val="0"/>
              </a:spcAft>
              <a:buClr>
                <a:schemeClr val="dk1"/>
              </a:buClr>
              <a:buSzPts val="105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5"/>
          <p:cNvSpPr txBox="1">
            <a:spLocks noGrp="1"/>
          </p:cNvSpPr>
          <p:nvPr>
            <p:ph type="body" idx="1"/>
          </p:nvPr>
        </p:nvSpPr>
        <p:spPr>
          <a:xfrm>
            <a:off x="1219280" y="3070582"/>
            <a:ext cx="10774536" cy="1279672"/>
          </a:xfrm>
          <a:prstGeom prst="rect">
            <a:avLst/>
          </a:prstGeom>
          <a:noFill/>
          <a:ln>
            <a:noFill/>
          </a:ln>
        </p:spPr>
        <p:txBody>
          <a:bodyPr spcFirstLastPara="1" wrap="square" lIns="217725" tIns="108850" rIns="217725" bIns="108850" anchor="b" anchorCtr="0">
            <a:normAutofit/>
          </a:bodyPr>
          <a:lstStyle>
            <a:lvl1pPr marL="457200" lvl="0" indent="-228600" algn="l">
              <a:spcBef>
                <a:spcPts val="1140"/>
              </a:spcBef>
              <a:spcAft>
                <a:spcPts val="0"/>
              </a:spcAft>
              <a:buClr>
                <a:schemeClr val="dk1"/>
              </a:buClr>
              <a:buSzPts val="5700"/>
              <a:buNone/>
              <a:defRPr sz="5700" b="1"/>
            </a:lvl1pPr>
            <a:lvl2pPr marL="914400" lvl="1" indent="-228600" algn="l">
              <a:spcBef>
                <a:spcPts val="960"/>
              </a:spcBef>
              <a:spcAft>
                <a:spcPts val="0"/>
              </a:spcAft>
              <a:buClr>
                <a:schemeClr val="dk1"/>
              </a:buClr>
              <a:buSzPts val="4800"/>
              <a:buNone/>
              <a:defRPr sz="4800" b="1"/>
            </a:lvl2pPr>
            <a:lvl3pPr marL="1371600" lvl="2" indent="-228600" algn="l">
              <a:spcBef>
                <a:spcPts val="860"/>
              </a:spcBef>
              <a:spcAft>
                <a:spcPts val="0"/>
              </a:spcAft>
              <a:buClr>
                <a:schemeClr val="dk1"/>
              </a:buClr>
              <a:buSzPts val="4300"/>
              <a:buNone/>
              <a:defRPr sz="4300" b="1"/>
            </a:lvl3pPr>
            <a:lvl4pPr marL="1828800" lvl="3" indent="-228600" algn="l">
              <a:spcBef>
                <a:spcPts val="760"/>
              </a:spcBef>
              <a:spcAft>
                <a:spcPts val="0"/>
              </a:spcAft>
              <a:buClr>
                <a:schemeClr val="dk1"/>
              </a:buClr>
              <a:buSzPts val="3800"/>
              <a:buNone/>
              <a:defRPr sz="3800" b="1"/>
            </a:lvl4pPr>
            <a:lvl5pPr marL="2286000" lvl="4" indent="-228600" algn="l">
              <a:spcBef>
                <a:spcPts val="760"/>
              </a:spcBef>
              <a:spcAft>
                <a:spcPts val="0"/>
              </a:spcAft>
              <a:buClr>
                <a:schemeClr val="dk1"/>
              </a:buClr>
              <a:buSzPts val="3800"/>
              <a:buNone/>
              <a:defRPr sz="3800" b="1"/>
            </a:lvl5pPr>
            <a:lvl6pPr marL="2743200" lvl="5" indent="-228600" algn="l">
              <a:spcBef>
                <a:spcPts val="760"/>
              </a:spcBef>
              <a:spcAft>
                <a:spcPts val="0"/>
              </a:spcAft>
              <a:buClr>
                <a:schemeClr val="dk1"/>
              </a:buClr>
              <a:buSzPts val="3800"/>
              <a:buNone/>
              <a:defRPr sz="3800" b="1"/>
            </a:lvl6pPr>
            <a:lvl7pPr marL="3200400" lvl="6" indent="-228600" algn="l">
              <a:spcBef>
                <a:spcPts val="760"/>
              </a:spcBef>
              <a:spcAft>
                <a:spcPts val="0"/>
              </a:spcAft>
              <a:buClr>
                <a:schemeClr val="dk1"/>
              </a:buClr>
              <a:buSzPts val="3800"/>
              <a:buNone/>
              <a:defRPr sz="3800" b="1"/>
            </a:lvl7pPr>
            <a:lvl8pPr marL="3657600" lvl="7" indent="-228600" algn="l">
              <a:spcBef>
                <a:spcPts val="760"/>
              </a:spcBef>
              <a:spcAft>
                <a:spcPts val="0"/>
              </a:spcAft>
              <a:buClr>
                <a:schemeClr val="dk1"/>
              </a:buClr>
              <a:buSzPts val="3800"/>
              <a:buNone/>
              <a:defRPr sz="3800" b="1"/>
            </a:lvl8pPr>
            <a:lvl9pPr marL="4114800" lvl="8" indent="-228600" algn="l">
              <a:spcBef>
                <a:spcPts val="760"/>
              </a:spcBef>
              <a:spcAft>
                <a:spcPts val="0"/>
              </a:spcAft>
              <a:buClr>
                <a:schemeClr val="dk1"/>
              </a:buClr>
              <a:buSzPts val="3800"/>
              <a:buNone/>
              <a:defRPr sz="3800" b="1"/>
            </a:lvl9pPr>
          </a:lstStyle>
          <a:p>
            <a:endParaRPr/>
          </a:p>
        </p:txBody>
      </p:sp>
      <p:sp>
        <p:nvSpPr>
          <p:cNvPr id="47" name="Google Shape;47;p15"/>
          <p:cNvSpPr txBox="1">
            <a:spLocks noGrp="1"/>
          </p:cNvSpPr>
          <p:nvPr>
            <p:ph type="body" idx="2"/>
          </p:nvPr>
        </p:nvSpPr>
        <p:spPr>
          <a:xfrm>
            <a:off x="1219280" y="4350254"/>
            <a:ext cx="10774536" cy="7903491"/>
          </a:xfrm>
          <a:prstGeom prst="rect">
            <a:avLst/>
          </a:prstGeom>
          <a:noFill/>
          <a:ln>
            <a:noFill/>
          </a:ln>
        </p:spPr>
        <p:txBody>
          <a:bodyPr spcFirstLastPara="1" wrap="square" lIns="217725" tIns="108850" rIns="217725" bIns="108850" anchor="t" anchorCtr="0">
            <a:normAutofit/>
          </a:bodyPr>
          <a:lstStyle>
            <a:lvl1pPr marL="457200" lvl="0" indent="-590550" algn="l">
              <a:spcBef>
                <a:spcPts val="1140"/>
              </a:spcBef>
              <a:spcAft>
                <a:spcPts val="0"/>
              </a:spcAft>
              <a:buClr>
                <a:schemeClr val="dk1"/>
              </a:buClr>
              <a:buSzPts val="5700"/>
              <a:buChar char="•"/>
              <a:defRPr sz="5700"/>
            </a:lvl1pPr>
            <a:lvl2pPr marL="914400" lvl="1" indent="-533400" algn="l">
              <a:spcBef>
                <a:spcPts val="960"/>
              </a:spcBef>
              <a:spcAft>
                <a:spcPts val="0"/>
              </a:spcAft>
              <a:buClr>
                <a:schemeClr val="dk1"/>
              </a:buClr>
              <a:buSzPts val="4800"/>
              <a:buChar char="–"/>
              <a:defRPr sz="4800"/>
            </a:lvl2pPr>
            <a:lvl3pPr marL="1371600" lvl="2" indent="-501650" algn="l">
              <a:spcBef>
                <a:spcPts val="860"/>
              </a:spcBef>
              <a:spcAft>
                <a:spcPts val="0"/>
              </a:spcAft>
              <a:buClr>
                <a:schemeClr val="dk1"/>
              </a:buClr>
              <a:buSzPts val="4300"/>
              <a:buChar char="•"/>
              <a:defRPr sz="4300"/>
            </a:lvl3pPr>
            <a:lvl4pPr marL="1828800" lvl="3" indent="-469900" algn="l">
              <a:spcBef>
                <a:spcPts val="760"/>
              </a:spcBef>
              <a:spcAft>
                <a:spcPts val="0"/>
              </a:spcAft>
              <a:buClr>
                <a:schemeClr val="dk1"/>
              </a:buClr>
              <a:buSzPts val="3800"/>
              <a:buChar char="–"/>
              <a:defRPr sz="3800"/>
            </a:lvl4pPr>
            <a:lvl5pPr marL="2286000" lvl="4" indent="-469900" algn="l">
              <a:spcBef>
                <a:spcPts val="760"/>
              </a:spcBef>
              <a:spcAft>
                <a:spcPts val="0"/>
              </a:spcAft>
              <a:buClr>
                <a:schemeClr val="dk1"/>
              </a:buClr>
              <a:buSzPts val="3800"/>
              <a:buChar char="»"/>
              <a:defRPr sz="3800"/>
            </a:lvl5pPr>
            <a:lvl6pPr marL="2743200" lvl="5" indent="-469900" algn="l">
              <a:spcBef>
                <a:spcPts val="760"/>
              </a:spcBef>
              <a:spcAft>
                <a:spcPts val="0"/>
              </a:spcAft>
              <a:buClr>
                <a:schemeClr val="dk1"/>
              </a:buClr>
              <a:buSzPts val="3800"/>
              <a:buChar char="•"/>
              <a:defRPr sz="3800"/>
            </a:lvl6pPr>
            <a:lvl7pPr marL="3200400" lvl="6" indent="-469900" algn="l">
              <a:spcBef>
                <a:spcPts val="760"/>
              </a:spcBef>
              <a:spcAft>
                <a:spcPts val="0"/>
              </a:spcAft>
              <a:buClr>
                <a:schemeClr val="dk1"/>
              </a:buClr>
              <a:buSzPts val="3800"/>
              <a:buChar char="•"/>
              <a:defRPr sz="3800"/>
            </a:lvl7pPr>
            <a:lvl8pPr marL="3657600" lvl="7" indent="-469900" algn="l">
              <a:spcBef>
                <a:spcPts val="760"/>
              </a:spcBef>
              <a:spcAft>
                <a:spcPts val="0"/>
              </a:spcAft>
              <a:buClr>
                <a:schemeClr val="dk1"/>
              </a:buClr>
              <a:buSzPts val="3800"/>
              <a:buChar char="•"/>
              <a:defRPr sz="3800"/>
            </a:lvl8pPr>
            <a:lvl9pPr marL="4114800" lvl="8" indent="-469900" algn="l">
              <a:spcBef>
                <a:spcPts val="760"/>
              </a:spcBef>
              <a:spcAft>
                <a:spcPts val="0"/>
              </a:spcAft>
              <a:buClr>
                <a:schemeClr val="dk1"/>
              </a:buClr>
              <a:buSzPts val="3800"/>
              <a:buChar char="•"/>
              <a:defRPr sz="3800"/>
            </a:lvl9pPr>
          </a:lstStyle>
          <a:p>
            <a:endParaRPr/>
          </a:p>
        </p:txBody>
      </p:sp>
      <p:sp>
        <p:nvSpPr>
          <p:cNvPr id="48" name="Google Shape;48;p15"/>
          <p:cNvSpPr txBox="1">
            <a:spLocks noGrp="1"/>
          </p:cNvSpPr>
          <p:nvPr>
            <p:ph type="body" idx="3"/>
          </p:nvPr>
        </p:nvSpPr>
        <p:spPr>
          <a:xfrm>
            <a:off x="12387541" y="3070582"/>
            <a:ext cx="10778769" cy="1279672"/>
          </a:xfrm>
          <a:prstGeom prst="rect">
            <a:avLst/>
          </a:prstGeom>
          <a:noFill/>
          <a:ln>
            <a:noFill/>
          </a:ln>
        </p:spPr>
        <p:txBody>
          <a:bodyPr spcFirstLastPara="1" wrap="square" lIns="217725" tIns="108850" rIns="217725" bIns="108850" anchor="b" anchorCtr="0">
            <a:normAutofit/>
          </a:bodyPr>
          <a:lstStyle>
            <a:lvl1pPr marL="457200" lvl="0" indent="-228600" algn="l">
              <a:spcBef>
                <a:spcPts val="1140"/>
              </a:spcBef>
              <a:spcAft>
                <a:spcPts val="0"/>
              </a:spcAft>
              <a:buClr>
                <a:schemeClr val="dk1"/>
              </a:buClr>
              <a:buSzPts val="5700"/>
              <a:buNone/>
              <a:defRPr sz="5700" b="1"/>
            </a:lvl1pPr>
            <a:lvl2pPr marL="914400" lvl="1" indent="-228600" algn="l">
              <a:spcBef>
                <a:spcPts val="960"/>
              </a:spcBef>
              <a:spcAft>
                <a:spcPts val="0"/>
              </a:spcAft>
              <a:buClr>
                <a:schemeClr val="dk1"/>
              </a:buClr>
              <a:buSzPts val="4800"/>
              <a:buNone/>
              <a:defRPr sz="4800" b="1"/>
            </a:lvl2pPr>
            <a:lvl3pPr marL="1371600" lvl="2" indent="-228600" algn="l">
              <a:spcBef>
                <a:spcPts val="860"/>
              </a:spcBef>
              <a:spcAft>
                <a:spcPts val="0"/>
              </a:spcAft>
              <a:buClr>
                <a:schemeClr val="dk1"/>
              </a:buClr>
              <a:buSzPts val="4300"/>
              <a:buNone/>
              <a:defRPr sz="4300" b="1"/>
            </a:lvl3pPr>
            <a:lvl4pPr marL="1828800" lvl="3" indent="-228600" algn="l">
              <a:spcBef>
                <a:spcPts val="760"/>
              </a:spcBef>
              <a:spcAft>
                <a:spcPts val="0"/>
              </a:spcAft>
              <a:buClr>
                <a:schemeClr val="dk1"/>
              </a:buClr>
              <a:buSzPts val="3800"/>
              <a:buNone/>
              <a:defRPr sz="3800" b="1"/>
            </a:lvl4pPr>
            <a:lvl5pPr marL="2286000" lvl="4" indent="-228600" algn="l">
              <a:spcBef>
                <a:spcPts val="760"/>
              </a:spcBef>
              <a:spcAft>
                <a:spcPts val="0"/>
              </a:spcAft>
              <a:buClr>
                <a:schemeClr val="dk1"/>
              </a:buClr>
              <a:buSzPts val="3800"/>
              <a:buNone/>
              <a:defRPr sz="3800" b="1"/>
            </a:lvl5pPr>
            <a:lvl6pPr marL="2743200" lvl="5" indent="-228600" algn="l">
              <a:spcBef>
                <a:spcPts val="760"/>
              </a:spcBef>
              <a:spcAft>
                <a:spcPts val="0"/>
              </a:spcAft>
              <a:buClr>
                <a:schemeClr val="dk1"/>
              </a:buClr>
              <a:buSzPts val="3800"/>
              <a:buNone/>
              <a:defRPr sz="3800" b="1"/>
            </a:lvl6pPr>
            <a:lvl7pPr marL="3200400" lvl="6" indent="-228600" algn="l">
              <a:spcBef>
                <a:spcPts val="760"/>
              </a:spcBef>
              <a:spcAft>
                <a:spcPts val="0"/>
              </a:spcAft>
              <a:buClr>
                <a:schemeClr val="dk1"/>
              </a:buClr>
              <a:buSzPts val="3800"/>
              <a:buNone/>
              <a:defRPr sz="3800" b="1"/>
            </a:lvl7pPr>
            <a:lvl8pPr marL="3657600" lvl="7" indent="-228600" algn="l">
              <a:spcBef>
                <a:spcPts val="760"/>
              </a:spcBef>
              <a:spcAft>
                <a:spcPts val="0"/>
              </a:spcAft>
              <a:buClr>
                <a:schemeClr val="dk1"/>
              </a:buClr>
              <a:buSzPts val="3800"/>
              <a:buNone/>
              <a:defRPr sz="3800" b="1"/>
            </a:lvl8pPr>
            <a:lvl9pPr marL="4114800" lvl="8" indent="-228600" algn="l">
              <a:spcBef>
                <a:spcPts val="760"/>
              </a:spcBef>
              <a:spcAft>
                <a:spcPts val="0"/>
              </a:spcAft>
              <a:buClr>
                <a:schemeClr val="dk1"/>
              </a:buClr>
              <a:buSzPts val="3800"/>
              <a:buNone/>
              <a:defRPr sz="3800" b="1"/>
            </a:lvl9pPr>
          </a:lstStyle>
          <a:p>
            <a:endParaRPr/>
          </a:p>
        </p:txBody>
      </p:sp>
      <p:sp>
        <p:nvSpPr>
          <p:cNvPr id="49" name="Google Shape;49;p15"/>
          <p:cNvSpPr txBox="1">
            <a:spLocks noGrp="1"/>
          </p:cNvSpPr>
          <p:nvPr>
            <p:ph type="body" idx="4"/>
          </p:nvPr>
        </p:nvSpPr>
        <p:spPr>
          <a:xfrm>
            <a:off x="12387541" y="4350254"/>
            <a:ext cx="10778769" cy="7903491"/>
          </a:xfrm>
          <a:prstGeom prst="rect">
            <a:avLst/>
          </a:prstGeom>
          <a:noFill/>
          <a:ln>
            <a:noFill/>
          </a:ln>
        </p:spPr>
        <p:txBody>
          <a:bodyPr spcFirstLastPara="1" wrap="square" lIns="217725" tIns="108850" rIns="217725" bIns="108850" anchor="t" anchorCtr="0">
            <a:normAutofit/>
          </a:bodyPr>
          <a:lstStyle>
            <a:lvl1pPr marL="457200" lvl="0" indent="-590550" algn="l">
              <a:spcBef>
                <a:spcPts val="1140"/>
              </a:spcBef>
              <a:spcAft>
                <a:spcPts val="0"/>
              </a:spcAft>
              <a:buClr>
                <a:schemeClr val="dk1"/>
              </a:buClr>
              <a:buSzPts val="5700"/>
              <a:buChar char="•"/>
              <a:defRPr sz="5700"/>
            </a:lvl1pPr>
            <a:lvl2pPr marL="914400" lvl="1" indent="-533400" algn="l">
              <a:spcBef>
                <a:spcPts val="960"/>
              </a:spcBef>
              <a:spcAft>
                <a:spcPts val="0"/>
              </a:spcAft>
              <a:buClr>
                <a:schemeClr val="dk1"/>
              </a:buClr>
              <a:buSzPts val="4800"/>
              <a:buChar char="–"/>
              <a:defRPr sz="4800"/>
            </a:lvl2pPr>
            <a:lvl3pPr marL="1371600" lvl="2" indent="-501650" algn="l">
              <a:spcBef>
                <a:spcPts val="860"/>
              </a:spcBef>
              <a:spcAft>
                <a:spcPts val="0"/>
              </a:spcAft>
              <a:buClr>
                <a:schemeClr val="dk1"/>
              </a:buClr>
              <a:buSzPts val="4300"/>
              <a:buChar char="•"/>
              <a:defRPr sz="4300"/>
            </a:lvl3pPr>
            <a:lvl4pPr marL="1828800" lvl="3" indent="-469900" algn="l">
              <a:spcBef>
                <a:spcPts val="760"/>
              </a:spcBef>
              <a:spcAft>
                <a:spcPts val="0"/>
              </a:spcAft>
              <a:buClr>
                <a:schemeClr val="dk1"/>
              </a:buClr>
              <a:buSzPts val="3800"/>
              <a:buChar char="–"/>
              <a:defRPr sz="3800"/>
            </a:lvl4pPr>
            <a:lvl5pPr marL="2286000" lvl="4" indent="-469900" algn="l">
              <a:spcBef>
                <a:spcPts val="760"/>
              </a:spcBef>
              <a:spcAft>
                <a:spcPts val="0"/>
              </a:spcAft>
              <a:buClr>
                <a:schemeClr val="dk1"/>
              </a:buClr>
              <a:buSzPts val="3800"/>
              <a:buChar char="»"/>
              <a:defRPr sz="3800"/>
            </a:lvl5pPr>
            <a:lvl6pPr marL="2743200" lvl="5" indent="-469900" algn="l">
              <a:spcBef>
                <a:spcPts val="760"/>
              </a:spcBef>
              <a:spcAft>
                <a:spcPts val="0"/>
              </a:spcAft>
              <a:buClr>
                <a:schemeClr val="dk1"/>
              </a:buClr>
              <a:buSzPts val="3800"/>
              <a:buChar char="•"/>
              <a:defRPr sz="3800"/>
            </a:lvl6pPr>
            <a:lvl7pPr marL="3200400" lvl="6" indent="-469900" algn="l">
              <a:spcBef>
                <a:spcPts val="760"/>
              </a:spcBef>
              <a:spcAft>
                <a:spcPts val="0"/>
              </a:spcAft>
              <a:buClr>
                <a:schemeClr val="dk1"/>
              </a:buClr>
              <a:buSzPts val="3800"/>
              <a:buChar char="•"/>
              <a:defRPr sz="3800"/>
            </a:lvl7pPr>
            <a:lvl8pPr marL="3657600" lvl="7" indent="-469900" algn="l">
              <a:spcBef>
                <a:spcPts val="760"/>
              </a:spcBef>
              <a:spcAft>
                <a:spcPts val="0"/>
              </a:spcAft>
              <a:buClr>
                <a:schemeClr val="dk1"/>
              </a:buClr>
              <a:buSzPts val="3800"/>
              <a:buChar char="•"/>
              <a:defRPr sz="3800"/>
            </a:lvl8pPr>
            <a:lvl9pPr marL="4114800" lvl="8" indent="-469900" algn="l">
              <a:spcBef>
                <a:spcPts val="760"/>
              </a:spcBef>
              <a:spcAft>
                <a:spcPts val="0"/>
              </a:spcAft>
              <a:buClr>
                <a:schemeClr val="dk1"/>
              </a:buClr>
              <a:buSzPts val="3800"/>
              <a:buChar char="•"/>
              <a:defRPr sz="3800"/>
            </a:lvl9pPr>
          </a:lstStyle>
          <a:p>
            <a:endParaRPr/>
          </a:p>
        </p:txBody>
      </p:sp>
      <p:sp>
        <p:nvSpPr>
          <p:cNvPr id="50" name="Google Shape;50;p15"/>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5"/>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53"/>
        <p:cNvGrpSpPr/>
        <p:nvPr/>
      </p:nvGrpSpPr>
      <p:grpSpPr>
        <a:xfrm>
          <a:off x="0" y="0"/>
          <a:ext cx="0" cy="0"/>
          <a:chOff x="0" y="0"/>
          <a:chExt cx="0" cy="0"/>
        </a:xfrm>
      </p:grpSpPr>
      <p:sp>
        <p:nvSpPr>
          <p:cNvPr id="54" name="Google Shape;54;p16"/>
          <p:cNvSpPr txBox="1">
            <a:spLocks noGrp="1"/>
          </p:cNvSpPr>
          <p:nvPr>
            <p:ph type="title"/>
          </p:nvPr>
        </p:nvSpPr>
        <p:spPr>
          <a:xfrm>
            <a:off x="1219280" y="549339"/>
            <a:ext cx="21947029" cy="2286265"/>
          </a:xfrm>
          <a:prstGeom prst="rect">
            <a:avLst/>
          </a:prstGeom>
          <a:noFill/>
          <a:ln>
            <a:noFill/>
          </a:ln>
        </p:spPr>
        <p:txBody>
          <a:bodyPr spcFirstLastPara="1" wrap="square" lIns="217725" tIns="108850" rIns="217725"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6"/>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6"/>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8"/>
        <p:cNvGrpSpPr/>
        <p:nvPr/>
      </p:nvGrpSpPr>
      <p:grpSpPr>
        <a:xfrm>
          <a:off x="0" y="0"/>
          <a:ext cx="0" cy="0"/>
          <a:chOff x="0" y="0"/>
          <a:chExt cx="0" cy="0"/>
        </a:xfrm>
      </p:grpSpPr>
      <p:sp>
        <p:nvSpPr>
          <p:cNvPr id="59" name="Google Shape;59;p17"/>
          <p:cNvSpPr txBox="1">
            <a:spLocks noGrp="1"/>
          </p:cNvSpPr>
          <p:nvPr>
            <p:ph type="title"/>
          </p:nvPr>
        </p:nvSpPr>
        <p:spPr>
          <a:xfrm>
            <a:off x="1219281" y="546163"/>
            <a:ext cx="8022690" cy="2324369"/>
          </a:xfrm>
          <a:prstGeom prst="rect">
            <a:avLst/>
          </a:prstGeom>
          <a:noFill/>
          <a:ln>
            <a:noFill/>
          </a:ln>
        </p:spPr>
        <p:txBody>
          <a:bodyPr spcFirstLastPara="1" wrap="square" lIns="217725" tIns="108850" rIns="217725" bIns="108850" anchor="b" anchorCtr="0">
            <a:normAutofit/>
          </a:bodyPr>
          <a:lstStyle>
            <a:lvl1pPr lvl="0" algn="l">
              <a:spcBef>
                <a:spcPts val="0"/>
              </a:spcBef>
              <a:spcAft>
                <a:spcPts val="0"/>
              </a:spcAft>
              <a:buClr>
                <a:schemeClr val="dk1"/>
              </a:buClr>
              <a:buSzPts val="4800"/>
              <a:buFont typeface="Calibri"/>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9534088" y="546164"/>
            <a:ext cx="13632221" cy="11707581"/>
          </a:xfrm>
          <a:prstGeom prst="rect">
            <a:avLst/>
          </a:prstGeom>
          <a:noFill/>
          <a:ln>
            <a:noFill/>
          </a:ln>
        </p:spPr>
        <p:txBody>
          <a:bodyPr spcFirstLastPara="1" wrap="square" lIns="217725" tIns="108850" rIns="217725" bIns="108850" anchor="t" anchorCtr="0">
            <a:normAutofit/>
          </a:bodyPr>
          <a:lstStyle>
            <a:lvl1pPr marL="457200" lvl="0" indent="-711200" algn="l">
              <a:spcBef>
                <a:spcPts val="1520"/>
              </a:spcBef>
              <a:spcAft>
                <a:spcPts val="0"/>
              </a:spcAft>
              <a:buClr>
                <a:schemeClr val="dk1"/>
              </a:buClr>
              <a:buSzPts val="7600"/>
              <a:buChar char="•"/>
              <a:defRPr sz="7600"/>
            </a:lvl1pPr>
            <a:lvl2pPr marL="914400" lvl="1" indent="-654050" algn="l">
              <a:spcBef>
                <a:spcPts val="1340"/>
              </a:spcBef>
              <a:spcAft>
                <a:spcPts val="0"/>
              </a:spcAft>
              <a:buClr>
                <a:schemeClr val="dk1"/>
              </a:buClr>
              <a:buSzPts val="6700"/>
              <a:buChar char="–"/>
              <a:defRPr sz="6700"/>
            </a:lvl2pPr>
            <a:lvl3pPr marL="1371600" lvl="2" indent="-590550" algn="l">
              <a:spcBef>
                <a:spcPts val="1140"/>
              </a:spcBef>
              <a:spcAft>
                <a:spcPts val="0"/>
              </a:spcAft>
              <a:buClr>
                <a:schemeClr val="dk1"/>
              </a:buClr>
              <a:buSzPts val="5700"/>
              <a:buChar char="•"/>
              <a:defRPr sz="5700"/>
            </a:lvl3pPr>
            <a:lvl4pPr marL="1828800" lvl="3" indent="-533400" algn="l">
              <a:spcBef>
                <a:spcPts val="960"/>
              </a:spcBef>
              <a:spcAft>
                <a:spcPts val="0"/>
              </a:spcAft>
              <a:buClr>
                <a:schemeClr val="dk1"/>
              </a:buClr>
              <a:buSzPts val="4800"/>
              <a:buChar char="–"/>
              <a:defRPr sz="4800"/>
            </a:lvl4pPr>
            <a:lvl5pPr marL="2286000" lvl="4" indent="-533400" algn="l">
              <a:spcBef>
                <a:spcPts val="960"/>
              </a:spcBef>
              <a:spcAft>
                <a:spcPts val="0"/>
              </a:spcAft>
              <a:buClr>
                <a:schemeClr val="dk1"/>
              </a:buClr>
              <a:buSzPts val="4800"/>
              <a:buChar char="»"/>
              <a:defRPr sz="4800"/>
            </a:lvl5pPr>
            <a:lvl6pPr marL="2743200" lvl="5" indent="-533400" algn="l">
              <a:spcBef>
                <a:spcPts val="960"/>
              </a:spcBef>
              <a:spcAft>
                <a:spcPts val="0"/>
              </a:spcAft>
              <a:buClr>
                <a:schemeClr val="dk1"/>
              </a:buClr>
              <a:buSzPts val="4800"/>
              <a:buChar char="•"/>
              <a:defRPr sz="4800"/>
            </a:lvl6pPr>
            <a:lvl7pPr marL="3200400" lvl="6" indent="-533400" algn="l">
              <a:spcBef>
                <a:spcPts val="960"/>
              </a:spcBef>
              <a:spcAft>
                <a:spcPts val="0"/>
              </a:spcAft>
              <a:buClr>
                <a:schemeClr val="dk1"/>
              </a:buClr>
              <a:buSzPts val="4800"/>
              <a:buChar char="•"/>
              <a:defRPr sz="4800"/>
            </a:lvl7pPr>
            <a:lvl8pPr marL="3657600" lvl="7" indent="-533400" algn="l">
              <a:spcBef>
                <a:spcPts val="960"/>
              </a:spcBef>
              <a:spcAft>
                <a:spcPts val="0"/>
              </a:spcAft>
              <a:buClr>
                <a:schemeClr val="dk1"/>
              </a:buClr>
              <a:buSzPts val="4800"/>
              <a:buChar char="•"/>
              <a:defRPr sz="4800"/>
            </a:lvl8pPr>
            <a:lvl9pPr marL="4114800" lvl="8" indent="-533400" algn="l">
              <a:spcBef>
                <a:spcPts val="960"/>
              </a:spcBef>
              <a:spcAft>
                <a:spcPts val="0"/>
              </a:spcAft>
              <a:buClr>
                <a:schemeClr val="dk1"/>
              </a:buClr>
              <a:buSzPts val="4800"/>
              <a:buChar char="•"/>
              <a:defRPr sz="4800"/>
            </a:lvl9pPr>
          </a:lstStyle>
          <a:p>
            <a:endParaRPr/>
          </a:p>
        </p:txBody>
      </p:sp>
      <p:sp>
        <p:nvSpPr>
          <p:cNvPr id="61" name="Google Shape;61;p17"/>
          <p:cNvSpPr txBox="1">
            <a:spLocks noGrp="1"/>
          </p:cNvSpPr>
          <p:nvPr>
            <p:ph type="body" idx="2"/>
          </p:nvPr>
        </p:nvSpPr>
        <p:spPr>
          <a:xfrm>
            <a:off x="1219281" y="2870533"/>
            <a:ext cx="8022690" cy="9383212"/>
          </a:xfrm>
          <a:prstGeom prst="rect">
            <a:avLst/>
          </a:prstGeom>
          <a:noFill/>
          <a:ln>
            <a:noFill/>
          </a:ln>
        </p:spPr>
        <p:txBody>
          <a:bodyPr spcFirstLastPara="1" wrap="square" lIns="217725" tIns="108850" rIns="217725" bIns="108850" anchor="t" anchorCtr="0">
            <a:normAutofit/>
          </a:bodyPr>
          <a:lstStyle>
            <a:lvl1pPr marL="457200" lvl="0" indent="-228600" algn="l">
              <a:spcBef>
                <a:spcPts val="660"/>
              </a:spcBef>
              <a:spcAft>
                <a:spcPts val="0"/>
              </a:spcAft>
              <a:buClr>
                <a:schemeClr val="dk1"/>
              </a:buClr>
              <a:buSzPts val="3300"/>
              <a:buNone/>
              <a:defRPr sz="3300"/>
            </a:lvl1pPr>
            <a:lvl2pPr marL="914400" lvl="1" indent="-228600" algn="l">
              <a:spcBef>
                <a:spcPts val="580"/>
              </a:spcBef>
              <a:spcAft>
                <a:spcPts val="0"/>
              </a:spcAft>
              <a:buClr>
                <a:schemeClr val="dk1"/>
              </a:buClr>
              <a:buSzPts val="2900"/>
              <a:buNone/>
              <a:defRPr sz="2900"/>
            </a:lvl2pPr>
            <a:lvl3pPr marL="1371600" lvl="2" indent="-228600" algn="l">
              <a:spcBef>
                <a:spcPts val="480"/>
              </a:spcBef>
              <a:spcAft>
                <a:spcPts val="0"/>
              </a:spcAft>
              <a:buClr>
                <a:schemeClr val="dk1"/>
              </a:buClr>
              <a:buSzPts val="2400"/>
              <a:buNone/>
              <a:defRPr sz="2400"/>
            </a:lvl3pPr>
            <a:lvl4pPr marL="1828800" lvl="3" indent="-228600" algn="l">
              <a:spcBef>
                <a:spcPts val="420"/>
              </a:spcBef>
              <a:spcAft>
                <a:spcPts val="0"/>
              </a:spcAft>
              <a:buClr>
                <a:schemeClr val="dk1"/>
              </a:buClr>
              <a:buSzPts val="2100"/>
              <a:buNone/>
              <a:defRPr sz="2100"/>
            </a:lvl4pPr>
            <a:lvl5pPr marL="2286000" lvl="4" indent="-228600" algn="l">
              <a:spcBef>
                <a:spcPts val="420"/>
              </a:spcBef>
              <a:spcAft>
                <a:spcPts val="0"/>
              </a:spcAft>
              <a:buClr>
                <a:schemeClr val="dk1"/>
              </a:buClr>
              <a:buSzPts val="2100"/>
              <a:buNone/>
              <a:defRPr sz="2100"/>
            </a:lvl5pPr>
            <a:lvl6pPr marL="2743200" lvl="5" indent="-228600" algn="l">
              <a:spcBef>
                <a:spcPts val="420"/>
              </a:spcBef>
              <a:spcAft>
                <a:spcPts val="0"/>
              </a:spcAft>
              <a:buClr>
                <a:schemeClr val="dk1"/>
              </a:buClr>
              <a:buSzPts val="2100"/>
              <a:buNone/>
              <a:defRPr sz="2100"/>
            </a:lvl6pPr>
            <a:lvl7pPr marL="3200400" lvl="6" indent="-228600" algn="l">
              <a:spcBef>
                <a:spcPts val="420"/>
              </a:spcBef>
              <a:spcAft>
                <a:spcPts val="0"/>
              </a:spcAft>
              <a:buClr>
                <a:schemeClr val="dk1"/>
              </a:buClr>
              <a:buSzPts val="2100"/>
              <a:buNone/>
              <a:defRPr sz="2100"/>
            </a:lvl7pPr>
            <a:lvl8pPr marL="3657600" lvl="7" indent="-228600" algn="l">
              <a:spcBef>
                <a:spcPts val="420"/>
              </a:spcBef>
              <a:spcAft>
                <a:spcPts val="0"/>
              </a:spcAft>
              <a:buClr>
                <a:schemeClr val="dk1"/>
              </a:buClr>
              <a:buSzPts val="2100"/>
              <a:buNone/>
              <a:defRPr sz="2100"/>
            </a:lvl8pPr>
            <a:lvl9pPr marL="4114800" lvl="8" indent="-228600" algn="l">
              <a:spcBef>
                <a:spcPts val="420"/>
              </a:spcBef>
              <a:spcAft>
                <a:spcPts val="0"/>
              </a:spcAft>
              <a:buClr>
                <a:schemeClr val="dk1"/>
              </a:buClr>
              <a:buSzPts val="2100"/>
              <a:buNone/>
              <a:defRPr sz="2100"/>
            </a:lvl9pPr>
          </a:lstStyle>
          <a:p>
            <a:endParaRPr/>
          </a:p>
        </p:txBody>
      </p:sp>
      <p:sp>
        <p:nvSpPr>
          <p:cNvPr id="62" name="Google Shape;62;p17"/>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4779746" y="9602312"/>
            <a:ext cx="14631353" cy="1133607"/>
          </a:xfrm>
          <a:prstGeom prst="rect">
            <a:avLst/>
          </a:prstGeom>
          <a:noFill/>
          <a:ln>
            <a:noFill/>
          </a:ln>
        </p:spPr>
        <p:txBody>
          <a:bodyPr spcFirstLastPara="1" wrap="square" lIns="217725" tIns="108850" rIns="217725" bIns="108850" anchor="b" anchorCtr="0">
            <a:normAutofit/>
          </a:bodyPr>
          <a:lstStyle>
            <a:lvl1pPr lvl="0" algn="l">
              <a:spcBef>
                <a:spcPts val="0"/>
              </a:spcBef>
              <a:spcAft>
                <a:spcPts val="0"/>
              </a:spcAft>
              <a:buClr>
                <a:schemeClr val="dk1"/>
              </a:buClr>
              <a:buSzPts val="4800"/>
              <a:buFont typeface="Calibri"/>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8"/>
          <p:cNvSpPr>
            <a:spLocks noGrp="1"/>
          </p:cNvSpPr>
          <p:nvPr>
            <p:ph type="pic" idx="2"/>
          </p:nvPr>
        </p:nvSpPr>
        <p:spPr>
          <a:xfrm>
            <a:off x="4779746" y="1225692"/>
            <a:ext cx="14631353" cy="8230553"/>
          </a:xfrm>
          <a:prstGeom prst="rect">
            <a:avLst/>
          </a:prstGeom>
          <a:noFill/>
          <a:ln>
            <a:noFill/>
          </a:ln>
        </p:spPr>
      </p:sp>
      <p:sp>
        <p:nvSpPr>
          <p:cNvPr id="68" name="Google Shape;68;p18"/>
          <p:cNvSpPr txBox="1">
            <a:spLocks noGrp="1"/>
          </p:cNvSpPr>
          <p:nvPr>
            <p:ph type="body" idx="1"/>
          </p:nvPr>
        </p:nvSpPr>
        <p:spPr>
          <a:xfrm>
            <a:off x="4779746" y="10735919"/>
            <a:ext cx="14631353" cy="1609910"/>
          </a:xfrm>
          <a:prstGeom prst="rect">
            <a:avLst/>
          </a:prstGeom>
          <a:noFill/>
          <a:ln>
            <a:noFill/>
          </a:ln>
        </p:spPr>
        <p:txBody>
          <a:bodyPr spcFirstLastPara="1" wrap="square" lIns="217725" tIns="108850" rIns="217725" bIns="108850" anchor="t" anchorCtr="0">
            <a:normAutofit/>
          </a:bodyPr>
          <a:lstStyle>
            <a:lvl1pPr marL="457200" lvl="0" indent="-228600" algn="l">
              <a:spcBef>
                <a:spcPts val="660"/>
              </a:spcBef>
              <a:spcAft>
                <a:spcPts val="0"/>
              </a:spcAft>
              <a:buClr>
                <a:schemeClr val="dk1"/>
              </a:buClr>
              <a:buSzPts val="3300"/>
              <a:buNone/>
              <a:defRPr sz="3300"/>
            </a:lvl1pPr>
            <a:lvl2pPr marL="914400" lvl="1" indent="-228600" algn="l">
              <a:spcBef>
                <a:spcPts val="580"/>
              </a:spcBef>
              <a:spcAft>
                <a:spcPts val="0"/>
              </a:spcAft>
              <a:buClr>
                <a:schemeClr val="dk1"/>
              </a:buClr>
              <a:buSzPts val="2900"/>
              <a:buNone/>
              <a:defRPr sz="2900"/>
            </a:lvl2pPr>
            <a:lvl3pPr marL="1371600" lvl="2" indent="-228600" algn="l">
              <a:spcBef>
                <a:spcPts val="480"/>
              </a:spcBef>
              <a:spcAft>
                <a:spcPts val="0"/>
              </a:spcAft>
              <a:buClr>
                <a:schemeClr val="dk1"/>
              </a:buClr>
              <a:buSzPts val="2400"/>
              <a:buNone/>
              <a:defRPr sz="2400"/>
            </a:lvl3pPr>
            <a:lvl4pPr marL="1828800" lvl="3" indent="-228600" algn="l">
              <a:spcBef>
                <a:spcPts val="420"/>
              </a:spcBef>
              <a:spcAft>
                <a:spcPts val="0"/>
              </a:spcAft>
              <a:buClr>
                <a:schemeClr val="dk1"/>
              </a:buClr>
              <a:buSzPts val="2100"/>
              <a:buNone/>
              <a:defRPr sz="2100"/>
            </a:lvl4pPr>
            <a:lvl5pPr marL="2286000" lvl="4" indent="-228600" algn="l">
              <a:spcBef>
                <a:spcPts val="420"/>
              </a:spcBef>
              <a:spcAft>
                <a:spcPts val="0"/>
              </a:spcAft>
              <a:buClr>
                <a:schemeClr val="dk1"/>
              </a:buClr>
              <a:buSzPts val="2100"/>
              <a:buNone/>
              <a:defRPr sz="2100"/>
            </a:lvl5pPr>
            <a:lvl6pPr marL="2743200" lvl="5" indent="-228600" algn="l">
              <a:spcBef>
                <a:spcPts val="420"/>
              </a:spcBef>
              <a:spcAft>
                <a:spcPts val="0"/>
              </a:spcAft>
              <a:buClr>
                <a:schemeClr val="dk1"/>
              </a:buClr>
              <a:buSzPts val="2100"/>
              <a:buNone/>
              <a:defRPr sz="2100"/>
            </a:lvl6pPr>
            <a:lvl7pPr marL="3200400" lvl="6" indent="-228600" algn="l">
              <a:spcBef>
                <a:spcPts val="420"/>
              </a:spcBef>
              <a:spcAft>
                <a:spcPts val="0"/>
              </a:spcAft>
              <a:buClr>
                <a:schemeClr val="dk1"/>
              </a:buClr>
              <a:buSzPts val="2100"/>
              <a:buNone/>
              <a:defRPr sz="2100"/>
            </a:lvl7pPr>
            <a:lvl8pPr marL="3657600" lvl="7" indent="-228600" algn="l">
              <a:spcBef>
                <a:spcPts val="420"/>
              </a:spcBef>
              <a:spcAft>
                <a:spcPts val="0"/>
              </a:spcAft>
              <a:buClr>
                <a:schemeClr val="dk1"/>
              </a:buClr>
              <a:buSzPts val="2100"/>
              <a:buNone/>
              <a:defRPr sz="2100"/>
            </a:lvl8pPr>
            <a:lvl9pPr marL="4114800" lvl="8" indent="-228600" algn="l">
              <a:spcBef>
                <a:spcPts val="420"/>
              </a:spcBef>
              <a:spcAft>
                <a:spcPts val="0"/>
              </a:spcAft>
              <a:buClr>
                <a:schemeClr val="dk1"/>
              </a:buClr>
              <a:buSzPts val="2100"/>
              <a:buNone/>
              <a:defRPr sz="2100"/>
            </a:lvl9pPr>
          </a:lstStyle>
          <a:p>
            <a:endParaRPr/>
          </a:p>
        </p:txBody>
      </p:sp>
      <p:sp>
        <p:nvSpPr>
          <p:cNvPr id="69" name="Google Shape;69;p18"/>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8"/>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1219280" y="549339"/>
            <a:ext cx="21947029" cy="2286265"/>
          </a:xfrm>
          <a:prstGeom prst="rect">
            <a:avLst/>
          </a:prstGeom>
          <a:noFill/>
          <a:ln>
            <a:noFill/>
          </a:ln>
        </p:spPr>
        <p:txBody>
          <a:bodyPr spcFirstLastPara="1" wrap="square" lIns="217725" tIns="108850" rIns="217725"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9"/>
          <p:cNvSpPr txBox="1">
            <a:spLocks noGrp="1"/>
          </p:cNvSpPr>
          <p:nvPr>
            <p:ph type="body" idx="1"/>
          </p:nvPr>
        </p:nvSpPr>
        <p:spPr>
          <a:xfrm rot="5400000">
            <a:off x="7666307" y="-3246256"/>
            <a:ext cx="9052974" cy="21947029"/>
          </a:xfrm>
          <a:prstGeom prst="rect">
            <a:avLst/>
          </a:prstGeom>
          <a:noFill/>
          <a:ln>
            <a:noFill/>
          </a:ln>
        </p:spPr>
        <p:txBody>
          <a:bodyPr spcFirstLastPara="1" wrap="square" lIns="217725" tIns="108850" rIns="217725" bIns="10885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9"/>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9"/>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rot="5400000">
            <a:off x="14570727" y="3658165"/>
            <a:ext cx="11704405" cy="5486757"/>
          </a:xfrm>
          <a:prstGeom prst="rect">
            <a:avLst/>
          </a:prstGeom>
          <a:noFill/>
          <a:ln>
            <a:noFill/>
          </a:ln>
        </p:spPr>
        <p:txBody>
          <a:bodyPr spcFirstLastPara="1" wrap="square" lIns="217725" tIns="108850" rIns="217725"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0"/>
          <p:cNvSpPr txBox="1">
            <a:spLocks noGrp="1"/>
          </p:cNvSpPr>
          <p:nvPr>
            <p:ph type="body" idx="1"/>
          </p:nvPr>
        </p:nvSpPr>
        <p:spPr>
          <a:xfrm rot="5400000">
            <a:off x="3394000" y="-1625379"/>
            <a:ext cx="11704405" cy="16053845"/>
          </a:xfrm>
          <a:prstGeom prst="rect">
            <a:avLst/>
          </a:prstGeom>
          <a:noFill/>
          <a:ln>
            <a:noFill/>
          </a:ln>
        </p:spPr>
        <p:txBody>
          <a:bodyPr spcFirstLastPara="1" wrap="square" lIns="217725" tIns="108850" rIns="217725" bIns="10885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20"/>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0"/>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0"/>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1219280" y="549339"/>
            <a:ext cx="21947029" cy="2286265"/>
          </a:xfrm>
          <a:prstGeom prst="rect">
            <a:avLst/>
          </a:prstGeom>
          <a:noFill/>
          <a:ln>
            <a:noFill/>
          </a:ln>
        </p:spPr>
        <p:txBody>
          <a:bodyPr spcFirstLastPara="1" wrap="square" lIns="217725" tIns="108850" rIns="217725" bIns="108850" anchor="ctr" anchorCtr="0">
            <a:normAutofit/>
          </a:bodyPr>
          <a:lstStyle>
            <a:lvl1pPr marR="0" lvl="0" algn="ctr" rtl="0">
              <a:spcBef>
                <a:spcPts val="0"/>
              </a:spcBef>
              <a:spcAft>
                <a:spcPts val="0"/>
              </a:spcAft>
              <a:buClr>
                <a:schemeClr val="dk1"/>
              </a:buClr>
              <a:buSzPts val="10500"/>
              <a:buFont typeface="Calibri"/>
              <a:buNone/>
              <a:defRPr sz="105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1219280" y="3200772"/>
            <a:ext cx="21947029" cy="9052974"/>
          </a:xfrm>
          <a:prstGeom prst="rect">
            <a:avLst/>
          </a:prstGeom>
          <a:noFill/>
          <a:ln>
            <a:noFill/>
          </a:ln>
        </p:spPr>
        <p:txBody>
          <a:bodyPr spcFirstLastPara="1" wrap="square" lIns="217725" tIns="108850" rIns="217725" bIns="108850" anchor="t" anchorCtr="0">
            <a:normAutofit/>
          </a:bodyPr>
          <a:lstStyle>
            <a:lvl1pPr marL="457200" marR="0" lvl="0" indent="-711200" algn="l" rtl="0">
              <a:spcBef>
                <a:spcPts val="1520"/>
              </a:spcBef>
              <a:spcAft>
                <a:spcPts val="0"/>
              </a:spcAft>
              <a:buClr>
                <a:schemeClr val="dk1"/>
              </a:buClr>
              <a:buSzPts val="7600"/>
              <a:buFont typeface="Arial"/>
              <a:buChar char="•"/>
              <a:defRPr sz="7600" b="0" i="0" u="none" strike="noStrike" cap="none">
                <a:solidFill>
                  <a:schemeClr val="dk1"/>
                </a:solidFill>
                <a:latin typeface="Calibri"/>
                <a:ea typeface="Calibri"/>
                <a:cs typeface="Calibri"/>
                <a:sym typeface="Calibri"/>
              </a:defRPr>
            </a:lvl1pPr>
            <a:lvl2pPr marL="914400" marR="0" lvl="1" indent="-654050" algn="l" rtl="0">
              <a:spcBef>
                <a:spcPts val="1340"/>
              </a:spcBef>
              <a:spcAft>
                <a:spcPts val="0"/>
              </a:spcAft>
              <a:buClr>
                <a:schemeClr val="dk1"/>
              </a:buClr>
              <a:buSzPts val="6700"/>
              <a:buFont typeface="Arial"/>
              <a:buChar char="–"/>
              <a:defRPr sz="6700" b="0" i="0" u="none" strike="noStrike" cap="none">
                <a:solidFill>
                  <a:schemeClr val="dk1"/>
                </a:solidFill>
                <a:latin typeface="Calibri"/>
                <a:ea typeface="Calibri"/>
                <a:cs typeface="Calibri"/>
                <a:sym typeface="Calibri"/>
              </a:defRPr>
            </a:lvl2pPr>
            <a:lvl3pPr marL="1371600" marR="0" lvl="2" indent="-590550" algn="l" rtl="0">
              <a:spcBef>
                <a:spcPts val="1140"/>
              </a:spcBef>
              <a:spcAft>
                <a:spcPts val="0"/>
              </a:spcAft>
              <a:buClr>
                <a:schemeClr val="dk1"/>
              </a:buClr>
              <a:buSzPts val="5700"/>
              <a:buFont typeface="Arial"/>
              <a:buChar char="•"/>
              <a:defRPr sz="5700" b="0" i="0" u="none" strike="noStrike" cap="none">
                <a:solidFill>
                  <a:schemeClr val="dk1"/>
                </a:solidFill>
                <a:latin typeface="Calibri"/>
                <a:ea typeface="Calibri"/>
                <a:cs typeface="Calibri"/>
                <a:sym typeface="Calibri"/>
              </a:defRPr>
            </a:lvl3pPr>
            <a:lvl4pPr marL="1828800" marR="0" lvl="3"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4pPr>
            <a:lvl5pPr marL="2286000" marR="0" lvl="4"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5pPr>
            <a:lvl6pPr marL="2743200" marR="0" lvl="5"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6pPr>
            <a:lvl7pPr marL="3200400" marR="0" lvl="6"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7pPr>
            <a:lvl8pPr marL="3657600" marR="0" lvl="7"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8pPr>
            <a:lvl9pPr marL="4114800" marR="0" lvl="8"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9pPr>
          </a:lstStyle>
          <a:p>
            <a:endParaRPr/>
          </a:p>
        </p:txBody>
      </p:sp>
      <p:sp>
        <p:nvSpPr>
          <p:cNvPr id="12" name="Google Shape;12;p9"/>
          <p:cNvSpPr txBox="1">
            <a:spLocks noGrp="1"/>
          </p:cNvSpPr>
          <p:nvPr>
            <p:ph type="dt" idx="10"/>
          </p:nvPr>
        </p:nvSpPr>
        <p:spPr>
          <a:xfrm>
            <a:off x="1219279" y="12714173"/>
            <a:ext cx="5689971" cy="730335"/>
          </a:xfrm>
          <a:prstGeom prst="rect">
            <a:avLst/>
          </a:prstGeom>
          <a:noFill/>
          <a:ln>
            <a:noFill/>
          </a:ln>
        </p:spPr>
        <p:txBody>
          <a:bodyPr spcFirstLastPara="1" wrap="square" lIns="217725" tIns="108850" rIns="217725" bIns="108850" anchor="ctr" anchorCtr="0">
            <a:noAutofit/>
          </a:bodyPr>
          <a:lstStyle>
            <a:lvl1pPr marR="0" lvl="0" algn="l" rtl="0">
              <a:spcBef>
                <a:spcPts val="0"/>
              </a:spcBef>
              <a:spcAft>
                <a:spcPts val="0"/>
              </a:spcAft>
              <a:buSzPts val="1400"/>
              <a:buNone/>
              <a:defRPr sz="2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9pPr>
          </a:lstStyle>
          <a:p>
            <a:endParaRPr/>
          </a:p>
        </p:txBody>
      </p:sp>
      <p:sp>
        <p:nvSpPr>
          <p:cNvPr id="13" name="Google Shape;13;p9"/>
          <p:cNvSpPr txBox="1">
            <a:spLocks noGrp="1"/>
          </p:cNvSpPr>
          <p:nvPr>
            <p:ph type="ftr" idx="11"/>
          </p:nvPr>
        </p:nvSpPr>
        <p:spPr>
          <a:xfrm>
            <a:off x="8331743" y="12714173"/>
            <a:ext cx="7722103" cy="730335"/>
          </a:xfrm>
          <a:prstGeom prst="rect">
            <a:avLst/>
          </a:prstGeom>
          <a:noFill/>
          <a:ln>
            <a:noFill/>
          </a:ln>
        </p:spPr>
        <p:txBody>
          <a:bodyPr spcFirstLastPara="1" wrap="square" lIns="217725" tIns="108850" rIns="217725" bIns="108850" anchor="ctr" anchorCtr="0">
            <a:noAutofit/>
          </a:bodyPr>
          <a:lstStyle>
            <a:lvl1pPr marR="0" lvl="0" algn="ctr" rtl="0">
              <a:spcBef>
                <a:spcPts val="0"/>
              </a:spcBef>
              <a:spcAft>
                <a:spcPts val="0"/>
              </a:spcAft>
              <a:buSzPts val="1400"/>
              <a:buNone/>
              <a:defRPr sz="2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4300" b="0" i="0" u="none" strike="noStrike" cap="none">
                <a:solidFill>
                  <a:schemeClr val="dk1"/>
                </a:solidFill>
                <a:latin typeface="Calibri"/>
                <a:ea typeface="Calibri"/>
                <a:cs typeface="Calibri"/>
                <a:sym typeface="Calibri"/>
              </a:defRPr>
            </a:lvl9pPr>
          </a:lstStyle>
          <a:p>
            <a:endParaRPr/>
          </a:p>
        </p:txBody>
      </p:sp>
      <p:sp>
        <p:nvSpPr>
          <p:cNvPr id="14" name="Google Shape;14;p9"/>
          <p:cNvSpPr txBox="1">
            <a:spLocks noGrp="1"/>
          </p:cNvSpPr>
          <p:nvPr>
            <p:ph type="sldNum" idx="12"/>
          </p:nvPr>
        </p:nvSpPr>
        <p:spPr>
          <a:xfrm>
            <a:off x="17476338" y="12714173"/>
            <a:ext cx="5689971" cy="730335"/>
          </a:xfrm>
          <a:prstGeom prst="rect">
            <a:avLst/>
          </a:prstGeom>
          <a:noFill/>
          <a:ln>
            <a:noFill/>
          </a:ln>
        </p:spPr>
        <p:txBody>
          <a:bodyPr spcFirstLastPara="1" wrap="square" lIns="217725" tIns="108850" rIns="217725" bIns="108850" anchor="ctr" anchorCtr="0">
            <a:noAutofit/>
          </a:bodyPr>
          <a:lstStyle>
            <a:lvl1pPr marL="0" marR="0" lvl="0" indent="0" algn="r" rtl="0">
              <a:spcBef>
                <a:spcPts val="0"/>
              </a:spcBef>
              <a:buNone/>
              <a:defRPr sz="2900" b="0" i="0" u="none" strike="noStrike" cap="none">
                <a:solidFill>
                  <a:srgbClr val="888888"/>
                </a:solidFill>
                <a:latin typeface="Calibri"/>
                <a:ea typeface="Calibri"/>
                <a:cs typeface="Calibri"/>
                <a:sym typeface="Calibri"/>
              </a:defRPr>
            </a:lvl1pPr>
            <a:lvl2pPr marL="0" marR="0" lvl="1" indent="0" algn="r" rtl="0">
              <a:spcBef>
                <a:spcPts val="0"/>
              </a:spcBef>
              <a:buNone/>
              <a:defRPr sz="2900" b="0" i="0" u="none" strike="noStrike" cap="none">
                <a:solidFill>
                  <a:srgbClr val="888888"/>
                </a:solidFill>
                <a:latin typeface="Calibri"/>
                <a:ea typeface="Calibri"/>
                <a:cs typeface="Calibri"/>
                <a:sym typeface="Calibri"/>
              </a:defRPr>
            </a:lvl2pPr>
            <a:lvl3pPr marL="0" marR="0" lvl="2" indent="0" algn="r" rtl="0">
              <a:spcBef>
                <a:spcPts val="0"/>
              </a:spcBef>
              <a:buNone/>
              <a:defRPr sz="2900" b="0" i="0" u="none" strike="noStrike" cap="none">
                <a:solidFill>
                  <a:srgbClr val="888888"/>
                </a:solidFill>
                <a:latin typeface="Calibri"/>
                <a:ea typeface="Calibri"/>
                <a:cs typeface="Calibri"/>
                <a:sym typeface="Calibri"/>
              </a:defRPr>
            </a:lvl3pPr>
            <a:lvl4pPr marL="0" marR="0" lvl="3" indent="0" algn="r" rtl="0">
              <a:spcBef>
                <a:spcPts val="0"/>
              </a:spcBef>
              <a:buNone/>
              <a:defRPr sz="2900" b="0" i="0" u="none" strike="noStrike" cap="none">
                <a:solidFill>
                  <a:srgbClr val="888888"/>
                </a:solidFill>
                <a:latin typeface="Calibri"/>
                <a:ea typeface="Calibri"/>
                <a:cs typeface="Calibri"/>
                <a:sym typeface="Calibri"/>
              </a:defRPr>
            </a:lvl4pPr>
            <a:lvl5pPr marL="0" marR="0" lvl="4" indent="0" algn="r" rtl="0">
              <a:spcBef>
                <a:spcPts val="0"/>
              </a:spcBef>
              <a:buNone/>
              <a:defRPr sz="2900" b="0" i="0" u="none" strike="noStrike" cap="none">
                <a:solidFill>
                  <a:srgbClr val="888888"/>
                </a:solidFill>
                <a:latin typeface="Calibri"/>
                <a:ea typeface="Calibri"/>
                <a:cs typeface="Calibri"/>
                <a:sym typeface="Calibri"/>
              </a:defRPr>
            </a:lvl5pPr>
            <a:lvl6pPr marL="0" marR="0" lvl="5" indent="0" algn="r" rtl="0">
              <a:spcBef>
                <a:spcPts val="0"/>
              </a:spcBef>
              <a:buNone/>
              <a:defRPr sz="2900" b="0" i="0" u="none" strike="noStrike" cap="none">
                <a:solidFill>
                  <a:srgbClr val="888888"/>
                </a:solidFill>
                <a:latin typeface="Calibri"/>
                <a:ea typeface="Calibri"/>
                <a:cs typeface="Calibri"/>
                <a:sym typeface="Calibri"/>
              </a:defRPr>
            </a:lvl6pPr>
            <a:lvl7pPr marL="0" marR="0" lvl="6" indent="0" algn="r" rtl="0">
              <a:spcBef>
                <a:spcPts val="0"/>
              </a:spcBef>
              <a:buNone/>
              <a:defRPr sz="2900" b="0" i="0" u="none" strike="noStrike" cap="none">
                <a:solidFill>
                  <a:srgbClr val="888888"/>
                </a:solidFill>
                <a:latin typeface="Calibri"/>
                <a:ea typeface="Calibri"/>
                <a:cs typeface="Calibri"/>
                <a:sym typeface="Calibri"/>
              </a:defRPr>
            </a:lvl7pPr>
            <a:lvl8pPr marL="0" marR="0" lvl="7" indent="0" algn="r" rtl="0">
              <a:spcBef>
                <a:spcPts val="0"/>
              </a:spcBef>
              <a:buNone/>
              <a:defRPr sz="2900" b="0" i="0" u="none" strike="noStrike" cap="none">
                <a:solidFill>
                  <a:srgbClr val="888888"/>
                </a:solidFill>
                <a:latin typeface="Calibri"/>
                <a:ea typeface="Calibri"/>
                <a:cs typeface="Calibri"/>
                <a:sym typeface="Calibri"/>
              </a:defRPr>
            </a:lvl8pPr>
            <a:lvl9pPr marL="0" marR="0" lvl="8" indent="0" algn="r" rtl="0">
              <a:spcBef>
                <a:spcPts val="0"/>
              </a:spcBef>
              <a:buNone/>
              <a:defRPr sz="2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26.xml"/><Relationship Id="rId16"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27.jp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jp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jpg"/><Relationship Id="rId1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33285"/>
        </a:solidFill>
        <a:effectLst/>
      </p:bgPr>
    </p:bg>
    <p:spTree>
      <p:nvGrpSpPr>
        <p:cNvPr id="1" name="Shape 88"/>
        <p:cNvGrpSpPr/>
        <p:nvPr/>
      </p:nvGrpSpPr>
      <p:grpSpPr>
        <a:xfrm>
          <a:off x="0" y="0"/>
          <a:ext cx="0" cy="0"/>
          <a:chOff x="0" y="0"/>
          <a:chExt cx="0" cy="0"/>
        </a:xfrm>
      </p:grpSpPr>
      <p:sp>
        <p:nvSpPr>
          <p:cNvPr id="89" name="Google Shape;89;p1"/>
          <p:cNvSpPr txBox="1"/>
          <p:nvPr/>
        </p:nvSpPr>
        <p:spPr>
          <a:xfrm>
            <a:off x="4709160" y="5405929"/>
            <a:ext cx="15681959" cy="2638238"/>
          </a:xfrm>
          <a:prstGeom prst="rect">
            <a:avLst/>
          </a:prstGeom>
          <a:noFill/>
          <a:ln>
            <a:noFill/>
          </a:ln>
        </p:spPr>
        <p:txBody>
          <a:bodyPr spcFirstLastPara="1" wrap="square" lIns="217725" tIns="108850" rIns="217725" bIns="108850" anchor="ctr" anchorCtr="0">
            <a:normAutofit fontScale="70000" lnSpcReduction="20000"/>
          </a:bodyPr>
          <a:lstStyle/>
          <a:p>
            <a:pPr marL="0" marR="0" lvl="0" indent="0" algn="ctr" rtl="0">
              <a:spcBef>
                <a:spcPts val="0"/>
              </a:spcBef>
              <a:spcAft>
                <a:spcPts val="0"/>
              </a:spcAft>
              <a:buClr>
                <a:schemeClr val="lt1"/>
              </a:buClr>
              <a:buSzPts val="8800"/>
              <a:buFont typeface="Montserrat"/>
              <a:buNone/>
            </a:pPr>
            <a:r>
              <a:rPr lang="en-US" sz="8800" b="1" i="0" u="none" strike="noStrike" cap="none" dirty="0" err="1">
                <a:solidFill>
                  <a:schemeClr val="lt1"/>
                </a:solidFill>
                <a:latin typeface="Montserrat"/>
                <a:ea typeface="Montserrat"/>
                <a:cs typeface="Montserrat"/>
                <a:sym typeface="Montserrat"/>
              </a:rPr>
              <a:t>Integridade</a:t>
            </a:r>
            <a:r>
              <a:rPr lang="en-US" sz="8800" b="1" i="0" u="none" strike="noStrike" cap="none" dirty="0">
                <a:solidFill>
                  <a:schemeClr val="lt1"/>
                </a:solidFill>
                <a:latin typeface="Montserrat"/>
                <a:ea typeface="Montserrat"/>
                <a:cs typeface="Montserrat"/>
                <a:sym typeface="Montserrat"/>
              </a:rPr>
              <a:t> da </a:t>
            </a:r>
            <a:r>
              <a:rPr lang="en-US" sz="8800" b="1" i="0" u="none" strike="noStrike" cap="none" dirty="0" err="1">
                <a:solidFill>
                  <a:schemeClr val="lt1"/>
                </a:solidFill>
                <a:latin typeface="Montserrat"/>
                <a:ea typeface="Montserrat"/>
                <a:cs typeface="Montserrat"/>
                <a:sym typeface="Montserrat"/>
              </a:rPr>
              <a:t>informação</a:t>
            </a:r>
            <a:r>
              <a:rPr lang="en-US" sz="8800" b="1" i="0" u="none" strike="noStrike" cap="none" dirty="0">
                <a:solidFill>
                  <a:schemeClr val="lt1"/>
                </a:solidFill>
                <a:latin typeface="Montserrat"/>
                <a:ea typeface="Montserrat"/>
                <a:cs typeface="Montserrat"/>
                <a:sym typeface="Montserrat"/>
              </a:rPr>
              <a:t>: um novo </a:t>
            </a:r>
            <a:r>
              <a:rPr lang="en-US" sz="8800" b="1" i="0" u="none" strike="noStrike" cap="none" dirty="0" err="1">
                <a:solidFill>
                  <a:schemeClr val="lt1"/>
                </a:solidFill>
                <a:latin typeface="Montserrat"/>
                <a:ea typeface="Montserrat"/>
                <a:cs typeface="Montserrat"/>
                <a:sym typeface="Montserrat"/>
              </a:rPr>
              <a:t>conceito</a:t>
            </a:r>
            <a:r>
              <a:rPr lang="en-US" sz="8800" b="1" i="0" u="none" strike="noStrike" cap="none" dirty="0">
                <a:solidFill>
                  <a:schemeClr val="lt1"/>
                </a:solidFill>
                <a:latin typeface="Montserrat"/>
                <a:ea typeface="Montserrat"/>
                <a:cs typeface="Montserrat"/>
                <a:sym typeface="Montserrat"/>
              </a:rPr>
              <a:t> para a </a:t>
            </a:r>
            <a:r>
              <a:rPr lang="en-US" sz="8800" b="1" i="0" u="none" strike="noStrike" cap="none" dirty="0" err="1">
                <a:solidFill>
                  <a:schemeClr val="lt1"/>
                </a:solidFill>
                <a:latin typeface="Montserrat"/>
                <a:ea typeface="Montserrat"/>
                <a:cs typeface="Montserrat"/>
                <a:sym typeface="Montserrat"/>
              </a:rPr>
              <a:t>ciência</a:t>
            </a:r>
            <a:r>
              <a:rPr lang="en-US" sz="8800" b="1" i="0" u="none" strike="noStrike" cap="none" dirty="0">
                <a:solidFill>
                  <a:schemeClr val="lt1"/>
                </a:solidFill>
                <a:latin typeface="Montserrat"/>
                <a:ea typeface="Montserrat"/>
                <a:cs typeface="Montserrat"/>
                <a:sym typeface="Montserrat"/>
              </a:rPr>
              <a:t> da </a:t>
            </a:r>
            <a:r>
              <a:rPr lang="en-US" sz="8800" b="1" i="0" u="none" strike="noStrike" cap="none" dirty="0" err="1">
                <a:solidFill>
                  <a:schemeClr val="lt1"/>
                </a:solidFill>
                <a:latin typeface="Montserrat"/>
                <a:ea typeface="Montserrat"/>
                <a:cs typeface="Montserrat"/>
                <a:sym typeface="Montserrat"/>
              </a:rPr>
              <a:t>informação</a:t>
            </a:r>
            <a:endParaRPr dirty="0"/>
          </a:p>
        </p:txBody>
      </p:sp>
      <p:sp>
        <p:nvSpPr>
          <p:cNvPr id="90" name="Google Shape;90;p1"/>
          <p:cNvSpPr txBox="1"/>
          <p:nvPr/>
        </p:nvSpPr>
        <p:spPr>
          <a:xfrm>
            <a:off x="10999797" y="10258152"/>
            <a:ext cx="12858293" cy="3079418"/>
          </a:xfrm>
          <a:prstGeom prst="rect">
            <a:avLst/>
          </a:prstGeom>
          <a:noFill/>
          <a:ln>
            <a:noFill/>
          </a:ln>
        </p:spPr>
        <p:txBody>
          <a:bodyPr spcFirstLastPara="1" wrap="square" lIns="217725" tIns="108850" rIns="217725" bIns="108850" anchor="t" anchorCtr="0">
            <a:noAutofit/>
          </a:bodyPr>
          <a:lstStyle/>
          <a:p>
            <a:pPr marL="0" marR="0" lvl="0" indent="0" algn="r" rtl="0">
              <a:spcBef>
                <a:spcPts val="0"/>
              </a:spcBef>
              <a:spcAft>
                <a:spcPts val="0"/>
              </a:spcAft>
              <a:buClr>
                <a:schemeClr val="lt1"/>
              </a:buClr>
              <a:buSzPts val="3200"/>
              <a:buFont typeface="Montserrat"/>
              <a:buNone/>
            </a:pPr>
            <a:r>
              <a:rPr lang="en-US" sz="3200" b="1" i="0" u="none" strike="noStrike" cap="none" dirty="0">
                <a:solidFill>
                  <a:schemeClr val="lt1"/>
                </a:solidFill>
                <a:latin typeface="Montserrat"/>
                <a:ea typeface="Montserrat"/>
                <a:cs typeface="Montserrat"/>
                <a:sym typeface="Montserrat"/>
              </a:rPr>
              <a:t>Carlos Alberto Ávila Araújo – </a:t>
            </a:r>
            <a:r>
              <a:rPr lang="en-US" sz="3200" b="1" i="0" u="none" strike="noStrike" cap="none" dirty="0" err="1">
                <a:solidFill>
                  <a:schemeClr val="lt1"/>
                </a:solidFill>
                <a:latin typeface="Montserrat"/>
                <a:ea typeface="Montserrat"/>
                <a:cs typeface="Montserrat"/>
                <a:sym typeface="Montserrat"/>
              </a:rPr>
              <a:t>Universidade</a:t>
            </a:r>
            <a:r>
              <a:rPr lang="en-US" sz="3200" b="1" i="0" u="none" strike="noStrike" cap="none" dirty="0">
                <a:solidFill>
                  <a:schemeClr val="lt1"/>
                </a:solidFill>
                <a:latin typeface="Montserrat"/>
                <a:ea typeface="Montserrat"/>
                <a:cs typeface="Montserrat"/>
                <a:sym typeface="Montserrat"/>
              </a:rPr>
              <a:t> Federal de Minas Gerais (UFMG)</a:t>
            </a:r>
            <a:endParaRPr dirty="0"/>
          </a:p>
        </p:txBody>
      </p:sp>
      <p:sp>
        <p:nvSpPr>
          <p:cNvPr id="91" name="Google Shape;91;p1"/>
          <p:cNvSpPr/>
          <p:nvPr/>
        </p:nvSpPr>
        <p:spPr>
          <a:xfrm>
            <a:off x="6426650" y="4128055"/>
            <a:ext cx="11492338" cy="1277874"/>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en-US" sz="3600" b="1" i="0" u="none" strike="noStrike" cap="none" dirty="0">
                <a:solidFill>
                  <a:schemeClr val="lt1"/>
                </a:solidFill>
                <a:latin typeface="Montserrat"/>
                <a:ea typeface="Montserrat"/>
                <a:cs typeface="Montserrat"/>
                <a:sym typeface="Montserrat"/>
              </a:rPr>
              <a:t>GT-1 – </a:t>
            </a:r>
            <a:r>
              <a:rPr lang="en-US" sz="3600" b="1" i="0" u="none" strike="noStrike" cap="none" dirty="0" err="1">
                <a:solidFill>
                  <a:schemeClr val="lt1"/>
                </a:solidFill>
                <a:latin typeface="Montserrat"/>
                <a:ea typeface="Montserrat"/>
                <a:cs typeface="Montserrat"/>
                <a:sym typeface="Montserrat"/>
              </a:rPr>
              <a:t>Estudos</a:t>
            </a:r>
            <a:r>
              <a:rPr lang="en-US" sz="3600" b="1" i="0" u="none" strike="noStrike" cap="none" dirty="0">
                <a:solidFill>
                  <a:schemeClr val="lt1"/>
                </a:solidFill>
                <a:latin typeface="Montserrat"/>
                <a:ea typeface="Montserrat"/>
                <a:cs typeface="Montserrat"/>
                <a:sym typeface="Montserrat"/>
              </a:rPr>
              <a:t> </a:t>
            </a:r>
            <a:r>
              <a:rPr lang="en-US" sz="3600" b="1" i="0" u="none" strike="noStrike" cap="none" dirty="0" err="1">
                <a:solidFill>
                  <a:schemeClr val="lt1"/>
                </a:solidFill>
                <a:latin typeface="Montserrat"/>
                <a:ea typeface="Montserrat"/>
                <a:cs typeface="Montserrat"/>
                <a:sym typeface="Montserrat"/>
              </a:rPr>
              <a:t>históricos</a:t>
            </a:r>
            <a:r>
              <a:rPr lang="en-US" sz="3600" b="1" i="0" u="none" strike="noStrike" cap="none" dirty="0">
                <a:solidFill>
                  <a:schemeClr val="lt1"/>
                </a:solidFill>
                <a:latin typeface="Montserrat"/>
                <a:ea typeface="Montserrat"/>
                <a:cs typeface="Montserrat"/>
                <a:sym typeface="Montserrat"/>
              </a:rPr>
              <a:t> e </a:t>
            </a:r>
            <a:r>
              <a:rPr lang="en-US" sz="3600" b="1" i="0" u="none" strike="noStrike" cap="none" dirty="0" err="1">
                <a:solidFill>
                  <a:schemeClr val="lt1"/>
                </a:solidFill>
                <a:latin typeface="Montserrat"/>
                <a:ea typeface="Montserrat"/>
                <a:cs typeface="Montserrat"/>
                <a:sym typeface="Montserrat"/>
              </a:rPr>
              <a:t>epistemológicos</a:t>
            </a:r>
            <a:r>
              <a:rPr lang="en-US" sz="3600" b="1" i="0" u="none" strike="noStrike" cap="none" dirty="0">
                <a:solidFill>
                  <a:schemeClr val="lt1"/>
                </a:solidFill>
                <a:latin typeface="Montserrat"/>
                <a:ea typeface="Montserrat"/>
                <a:cs typeface="Montserrat"/>
                <a:sym typeface="Montserrat"/>
              </a:rPr>
              <a:t> da </a:t>
            </a:r>
            <a:r>
              <a:rPr lang="en-US" sz="3600" b="1" i="0" u="none" strike="noStrike" cap="none" dirty="0" err="1">
                <a:solidFill>
                  <a:schemeClr val="lt1"/>
                </a:solidFill>
                <a:latin typeface="Montserrat"/>
                <a:ea typeface="Montserrat"/>
                <a:cs typeface="Montserrat"/>
                <a:sym typeface="Montserrat"/>
              </a:rPr>
              <a:t>Ciência</a:t>
            </a:r>
            <a:r>
              <a:rPr lang="en-US" sz="3600" b="1" i="0" u="none" strike="noStrike" cap="none" dirty="0">
                <a:solidFill>
                  <a:schemeClr val="lt1"/>
                </a:solidFill>
                <a:latin typeface="Montserrat"/>
                <a:ea typeface="Montserrat"/>
                <a:cs typeface="Montserrat"/>
                <a:sym typeface="Montserrat"/>
              </a:rPr>
              <a:t> da </a:t>
            </a:r>
            <a:r>
              <a:rPr lang="en-US" sz="3600" b="1" i="0" u="none" strike="noStrike" cap="none" dirty="0" err="1">
                <a:solidFill>
                  <a:schemeClr val="lt1"/>
                </a:solidFill>
                <a:latin typeface="Montserrat"/>
                <a:ea typeface="Montserrat"/>
                <a:cs typeface="Montserrat"/>
                <a:sym typeface="Montserrat"/>
              </a:rPr>
              <a:t>Informação</a:t>
            </a:r>
            <a:endParaRPr sz="3600" b="1" i="0" u="none" strike="noStrike" cap="none" dirty="0">
              <a:solidFill>
                <a:schemeClr val="lt1"/>
              </a:solidFill>
              <a:latin typeface="Montserrat"/>
              <a:ea typeface="Montserrat"/>
              <a:cs typeface="Montserrat"/>
              <a:sym typeface="Montserrat"/>
            </a:endParaRPr>
          </a:p>
        </p:txBody>
      </p:sp>
      <p:grpSp>
        <p:nvGrpSpPr>
          <p:cNvPr id="92" name="Google Shape;92;p1"/>
          <p:cNvGrpSpPr/>
          <p:nvPr/>
        </p:nvGrpSpPr>
        <p:grpSpPr>
          <a:xfrm>
            <a:off x="0" y="12066993"/>
            <a:ext cx="24385588" cy="1659912"/>
            <a:chOff x="0" y="0"/>
            <a:chExt cx="4816593" cy="327863"/>
          </a:xfrm>
        </p:grpSpPr>
        <p:sp>
          <p:nvSpPr>
            <p:cNvPr id="93" name="Google Shape;93;p1"/>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94" name="Google Shape;94;p1"/>
            <p:cNvSpPr txBox="1"/>
            <p:nvPr/>
          </p:nvSpPr>
          <p:spPr>
            <a:xfrm>
              <a:off x="0" y="19050"/>
              <a:ext cx="4816593" cy="308813"/>
            </a:xfrm>
            <a:prstGeom prst="rect">
              <a:avLst/>
            </a:prstGeom>
            <a:solidFill>
              <a:schemeClr val="lt1"/>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95" name="Google Shape;95;p1" descr="Forma&#10;&#10;Descrição gerada automaticamente com confiança média"/>
          <p:cNvPicPr preferRelativeResize="0"/>
          <p:nvPr/>
        </p:nvPicPr>
        <p:blipFill rotWithShape="1">
          <a:blip r:embed="rId3">
            <a:alphaModFix/>
          </a:blip>
          <a:srcRect/>
          <a:stretch/>
        </p:blipFill>
        <p:spPr>
          <a:xfrm>
            <a:off x="3346364" y="12738210"/>
            <a:ext cx="2705113" cy="455335"/>
          </a:xfrm>
          <a:prstGeom prst="rect">
            <a:avLst/>
          </a:prstGeom>
          <a:noFill/>
          <a:ln>
            <a:noFill/>
          </a:ln>
        </p:spPr>
      </p:pic>
      <p:pic>
        <p:nvPicPr>
          <p:cNvPr id="96" name="Google Shape;96;p1" descr="Diagrama&#10;&#10;Descrição gerada automaticamente"/>
          <p:cNvPicPr preferRelativeResize="0"/>
          <p:nvPr/>
        </p:nvPicPr>
        <p:blipFill rotWithShape="1">
          <a:blip r:embed="rId4">
            <a:alphaModFix/>
          </a:blip>
          <a:srcRect/>
          <a:stretch/>
        </p:blipFill>
        <p:spPr>
          <a:xfrm>
            <a:off x="6426650" y="12425354"/>
            <a:ext cx="1081046" cy="1081046"/>
          </a:xfrm>
          <a:prstGeom prst="rect">
            <a:avLst/>
          </a:prstGeom>
          <a:noFill/>
          <a:ln>
            <a:noFill/>
          </a:ln>
        </p:spPr>
      </p:pic>
      <p:pic>
        <p:nvPicPr>
          <p:cNvPr id="97" name="Google Shape;97;p1" descr="Logotipo&#10;&#10;Descrição gerada automaticamente"/>
          <p:cNvPicPr preferRelativeResize="0"/>
          <p:nvPr/>
        </p:nvPicPr>
        <p:blipFill rotWithShape="1">
          <a:blip r:embed="rId5">
            <a:alphaModFix/>
          </a:blip>
          <a:srcRect/>
          <a:stretch/>
        </p:blipFill>
        <p:spPr>
          <a:xfrm>
            <a:off x="7882868" y="12543210"/>
            <a:ext cx="1081046" cy="845336"/>
          </a:xfrm>
          <a:prstGeom prst="rect">
            <a:avLst/>
          </a:prstGeom>
          <a:noFill/>
          <a:ln>
            <a:noFill/>
          </a:ln>
        </p:spPr>
      </p:pic>
      <p:sp>
        <p:nvSpPr>
          <p:cNvPr id="98" name="Google Shape;98;p1"/>
          <p:cNvSpPr txBox="1"/>
          <p:nvPr/>
        </p:nvSpPr>
        <p:spPr>
          <a:xfrm>
            <a:off x="91423" y="12650400"/>
            <a:ext cx="3061200" cy="630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500" b="1">
                <a:solidFill>
                  <a:srgbClr val="271C66"/>
                </a:solidFill>
                <a:latin typeface="Montserrat"/>
                <a:ea typeface="Montserrat"/>
                <a:cs typeface="Montserrat"/>
                <a:sym typeface="Montserrat"/>
              </a:rPr>
              <a:t>Realização:</a:t>
            </a:r>
            <a:endParaRPr/>
          </a:p>
        </p:txBody>
      </p:sp>
      <p:pic>
        <p:nvPicPr>
          <p:cNvPr id="99" name="Google Shape;99;p1"/>
          <p:cNvPicPr preferRelativeResize="0"/>
          <p:nvPr/>
        </p:nvPicPr>
        <p:blipFill rotWithShape="1">
          <a:blip r:embed="rId6">
            <a:alphaModFix/>
          </a:blip>
          <a:srcRect/>
          <a:stretch/>
        </p:blipFill>
        <p:spPr>
          <a:xfrm>
            <a:off x="383482" y="260116"/>
            <a:ext cx="8946787" cy="246360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txBox="1"/>
          <p:nvPr/>
        </p:nvSpPr>
        <p:spPr>
          <a:xfrm>
            <a:off x="1175570" y="1134342"/>
            <a:ext cx="9615781" cy="93070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5600" b="1" dirty="0">
                <a:solidFill>
                  <a:srgbClr val="271C66"/>
                </a:solidFill>
                <a:latin typeface="Montserrat"/>
                <a:ea typeface="Montserrat"/>
                <a:cs typeface="Montserrat"/>
                <a:sym typeface="Montserrat"/>
              </a:rPr>
              <a:t>1. </a:t>
            </a:r>
            <a:r>
              <a:rPr lang="en-US" sz="5600" b="1" dirty="0" err="1">
                <a:solidFill>
                  <a:srgbClr val="271C66"/>
                </a:solidFill>
                <a:latin typeface="Montserrat"/>
                <a:ea typeface="Montserrat"/>
                <a:cs typeface="Montserrat"/>
                <a:sym typeface="Montserrat"/>
              </a:rPr>
              <a:t>Introdução</a:t>
            </a:r>
            <a:endParaRPr dirty="0"/>
          </a:p>
        </p:txBody>
      </p:sp>
      <p:sp>
        <p:nvSpPr>
          <p:cNvPr id="105" name="Google Shape;105;p2"/>
          <p:cNvSpPr txBox="1"/>
          <p:nvPr/>
        </p:nvSpPr>
        <p:spPr>
          <a:xfrm>
            <a:off x="1175570" y="3042370"/>
            <a:ext cx="21962440" cy="6093976"/>
          </a:xfrm>
          <a:prstGeom prst="rect">
            <a:avLst/>
          </a:prstGeom>
          <a:noFill/>
          <a:ln>
            <a:noFill/>
          </a:ln>
        </p:spPr>
        <p:txBody>
          <a:bodyPr spcFirstLastPara="1" wrap="square" lIns="0" tIns="0" rIns="0" bIns="0" anchor="t" anchorCtr="0">
            <a:spAutoFit/>
          </a:bodyPr>
          <a:lstStyle/>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Décadas de 1960 e 1970: sociedade da informação (otimismo - Bell, Webster, </a:t>
            </a:r>
            <a:r>
              <a:rPr lang="pt-BR" sz="4400" b="1" i="0" u="none" strike="noStrike" cap="none" dirty="0" err="1">
                <a:solidFill>
                  <a:srgbClr val="271C66"/>
                </a:solidFill>
                <a:latin typeface="Montserrat"/>
                <a:ea typeface="Montserrat"/>
                <a:cs typeface="Montserrat"/>
                <a:sym typeface="Montserrat"/>
              </a:rPr>
              <a:t>Toffler</a:t>
            </a:r>
            <a:r>
              <a:rPr lang="pt-BR" sz="4400" b="1" i="0" u="none" strike="noStrike" cap="none" dirty="0">
                <a:solidFill>
                  <a:srgbClr val="271C66"/>
                </a:solidFill>
                <a:latin typeface="Montserrat"/>
                <a:ea typeface="Montserrat"/>
                <a:cs typeface="Montserrat"/>
                <a:sym typeface="Montserrat"/>
              </a:rPr>
              <a:t>)</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Tecnologias – avanços e desafios</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Época atual: sociedade do desconhecimento, sociedade da ignorância, era da pós-verdade (</a:t>
            </a:r>
            <a:r>
              <a:rPr lang="pt-BR" sz="4400" b="1" i="0" u="none" strike="noStrike" cap="none" dirty="0" err="1">
                <a:solidFill>
                  <a:srgbClr val="271C66"/>
                </a:solidFill>
                <a:latin typeface="Montserrat"/>
                <a:ea typeface="Montserrat"/>
                <a:cs typeface="Montserrat"/>
                <a:sym typeface="Montserrat"/>
              </a:rPr>
              <a:t>Broncano</a:t>
            </a:r>
            <a:r>
              <a:rPr lang="pt-BR" sz="4400" b="1" i="0" u="none" strike="noStrike" cap="none" dirty="0">
                <a:solidFill>
                  <a:srgbClr val="271C66"/>
                </a:solidFill>
                <a:latin typeface="Montserrat"/>
                <a:ea typeface="Montserrat"/>
                <a:cs typeface="Montserrat"/>
                <a:sym typeface="Montserrat"/>
              </a:rPr>
              <a:t>, D’Ancona, </a:t>
            </a:r>
            <a:r>
              <a:rPr lang="pt-BR" sz="4400" b="1" i="0" u="none" strike="noStrike" cap="none" dirty="0" err="1">
                <a:solidFill>
                  <a:srgbClr val="271C66"/>
                </a:solidFill>
                <a:latin typeface="Montserrat"/>
                <a:ea typeface="Montserrat"/>
                <a:cs typeface="Montserrat"/>
                <a:sym typeface="Montserrat"/>
              </a:rPr>
              <a:t>McIntyre</a:t>
            </a:r>
            <a:r>
              <a:rPr lang="pt-BR" sz="4400" b="1" i="0" u="none" strike="noStrike" cap="none" dirty="0">
                <a:solidFill>
                  <a:srgbClr val="271C66"/>
                </a:solidFill>
                <a:latin typeface="Montserrat"/>
                <a:ea typeface="Montserrat"/>
                <a:cs typeface="Montserrat"/>
                <a:sym typeface="Montserrat"/>
              </a:rPr>
              <a:t>)</a:t>
            </a:r>
          </a:p>
          <a:p>
            <a:pPr marL="512104" marR="0" lvl="1" indent="-279400" algn="just" rtl="0">
              <a:lnSpc>
                <a:spcPct val="150000"/>
              </a:lnSpc>
              <a:spcBef>
                <a:spcPts val="0"/>
              </a:spcBef>
              <a:spcAft>
                <a:spcPts val="0"/>
              </a:spcAft>
              <a:buClr>
                <a:srgbClr val="271C66"/>
              </a:buClr>
              <a:buSzPts val="4400"/>
              <a:buFont typeface="Arial"/>
              <a:buChar char="•"/>
            </a:pPr>
            <a:r>
              <a:rPr lang="pt-BR" sz="4400" b="1" dirty="0">
                <a:solidFill>
                  <a:srgbClr val="271C66"/>
                </a:solidFill>
                <a:latin typeface="Montserrat"/>
                <a:ea typeface="Montserrat"/>
                <a:cs typeface="Montserrat"/>
                <a:sym typeface="Montserrat"/>
              </a:rPr>
              <a:t> </a:t>
            </a:r>
            <a:r>
              <a:rPr lang="pt-BR" sz="4400" b="1" i="0" u="none" strike="noStrike" cap="none" dirty="0">
                <a:solidFill>
                  <a:srgbClr val="271C66"/>
                </a:solidFill>
                <a:latin typeface="Montserrat"/>
                <a:ea typeface="Montserrat"/>
                <a:cs typeface="Montserrat"/>
                <a:sym typeface="Montserrat"/>
              </a:rPr>
              <a:t>Novas condições de produção, circulação e uso da informação</a:t>
            </a:r>
          </a:p>
        </p:txBody>
      </p:sp>
      <p:grpSp>
        <p:nvGrpSpPr>
          <p:cNvPr id="106" name="Google Shape;106;p2"/>
          <p:cNvGrpSpPr/>
          <p:nvPr/>
        </p:nvGrpSpPr>
        <p:grpSpPr>
          <a:xfrm>
            <a:off x="34693" y="12041527"/>
            <a:ext cx="24385588" cy="1659912"/>
            <a:chOff x="0" y="0"/>
            <a:chExt cx="4816593" cy="327863"/>
          </a:xfrm>
        </p:grpSpPr>
        <p:sp>
          <p:nvSpPr>
            <p:cNvPr id="107" name="Google Shape;107;p2"/>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08" name="Google Shape;108;p2"/>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09" name="Google Shape;109;p2"/>
          <p:cNvPicPr preferRelativeResize="0"/>
          <p:nvPr/>
        </p:nvPicPr>
        <p:blipFill rotWithShape="1">
          <a:blip r:embed="rId3">
            <a:alphaModFix/>
          </a:blip>
          <a:srcRect/>
          <a:stretch/>
        </p:blipFill>
        <p:spPr>
          <a:xfrm>
            <a:off x="18990678" y="12186779"/>
            <a:ext cx="5067543" cy="13687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grpSp>
        <p:nvGrpSpPr>
          <p:cNvPr id="115" name="Google Shape;115;p3"/>
          <p:cNvGrpSpPr/>
          <p:nvPr/>
        </p:nvGrpSpPr>
        <p:grpSpPr>
          <a:xfrm>
            <a:off x="0" y="12057329"/>
            <a:ext cx="24385588" cy="1659912"/>
            <a:chOff x="0" y="0"/>
            <a:chExt cx="4816593" cy="327863"/>
          </a:xfrm>
        </p:grpSpPr>
        <p:sp>
          <p:nvSpPr>
            <p:cNvPr id="116" name="Google Shape;116;p3"/>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17" name="Google Shape;117;p3"/>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20" name="Google Shape;120;p3"/>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3" name="Imagem 2">
            <a:extLst>
              <a:ext uri="{FF2B5EF4-FFF2-40B4-BE49-F238E27FC236}">
                <a16:creationId xmlns:a16="http://schemas.microsoft.com/office/drawing/2014/main" id="{3045B874-7178-22F0-5FD9-B3AD5473551E}"/>
              </a:ext>
            </a:extLst>
          </p:cNvPr>
          <p:cNvPicPr>
            <a:picLocks noChangeAspect="1"/>
          </p:cNvPicPr>
          <p:nvPr/>
        </p:nvPicPr>
        <p:blipFill>
          <a:blip r:embed="rId4"/>
          <a:stretch>
            <a:fillRect/>
          </a:stretch>
        </p:blipFill>
        <p:spPr>
          <a:xfrm>
            <a:off x="3057128" y="1129016"/>
            <a:ext cx="18271331" cy="9729483"/>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a:extLst>
            <a:ext uri="{FF2B5EF4-FFF2-40B4-BE49-F238E27FC236}">
              <a16:creationId xmlns:a16="http://schemas.microsoft.com/office/drawing/2014/main" id="{57854365-2D10-B1AA-B7B9-22DC64C547CE}"/>
            </a:ext>
          </a:extLst>
        </p:cNvPr>
        <p:cNvGrpSpPr/>
        <p:nvPr/>
      </p:nvGrpSpPr>
      <p:grpSpPr>
        <a:xfrm>
          <a:off x="0" y="0"/>
          <a:ext cx="0" cy="0"/>
          <a:chOff x="0" y="0"/>
          <a:chExt cx="0" cy="0"/>
        </a:xfrm>
      </p:grpSpPr>
      <p:grpSp>
        <p:nvGrpSpPr>
          <p:cNvPr id="115" name="Google Shape;115;p3">
            <a:extLst>
              <a:ext uri="{FF2B5EF4-FFF2-40B4-BE49-F238E27FC236}">
                <a16:creationId xmlns:a16="http://schemas.microsoft.com/office/drawing/2014/main" id="{D2B7EB26-7882-2CEB-6719-975337758F8F}"/>
              </a:ext>
            </a:extLst>
          </p:cNvPr>
          <p:cNvGrpSpPr/>
          <p:nvPr/>
        </p:nvGrpSpPr>
        <p:grpSpPr>
          <a:xfrm>
            <a:off x="0" y="12057329"/>
            <a:ext cx="24385588" cy="1659912"/>
            <a:chOff x="0" y="0"/>
            <a:chExt cx="4816593" cy="327863"/>
          </a:xfrm>
        </p:grpSpPr>
        <p:sp>
          <p:nvSpPr>
            <p:cNvPr id="116" name="Google Shape;116;p3">
              <a:extLst>
                <a:ext uri="{FF2B5EF4-FFF2-40B4-BE49-F238E27FC236}">
                  <a16:creationId xmlns:a16="http://schemas.microsoft.com/office/drawing/2014/main" id="{4C85AFBA-6D8B-9519-8D7A-B2BAE3A179A7}"/>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17" name="Google Shape;117;p3">
              <a:extLst>
                <a:ext uri="{FF2B5EF4-FFF2-40B4-BE49-F238E27FC236}">
                  <a16:creationId xmlns:a16="http://schemas.microsoft.com/office/drawing/2014/main" id="{D90D53FC-87B1-05FB-70CA-AC201482EE5F}"/>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20" name="Google Shape;120;p3">
            <a:extLst>
              <a:ext uri="{FF2B5EF4-FFF2-40B4-BE49-F238E27FC236}">
                <a16:creationId xmlns:a16="http://schemas.microsoft.com/office/drawing/2014/main" id="{7998ADC1-7489-ACF2-90EC-4DE1D8165C98}"/>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2" name="Picture 2" descr="Qual a diferença entre desinformation, misinformation e mal-information? –  Fábio Vasconcellos">
            <a:extLst>
              <a:ext uri="{FF2B5EF4-FFF2-40B4-BE49-F238E27FC236}">
                <a16:creationId xmlns:a16="http://schemas.microsoft.com/office/drawing/2014/main" id="{C0A49FAD-CE93-7BB6-49CF-1E0E9E3925E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102037" y="1098937"/>
            <a:ext cx="17097031" cy="9488852"/>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775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a:extLst>
            <a:ext uri="{FF2B5EF4-FFF2-40B4-BE49-F238E27FC236}">
              <a16:creationId xmlns:a16="http://schemas.microsoft.com/office/drawing/2014/main" id="{995E3341-19AE-353B-B905-A33CF204B170}"/>
            </a:ext>
          </a:extLst>
        </p:cNvPr>
        <p:cNvGrpSpPr/>
        <p:nvPr/>
      </p:nvGrpSpPr>
      <p:grpSpPr>
        <a:xfrm>
          <a:off x="0" y="0"/>
          <a:ext cx="0" cy="0"/>
          <a:chOff x="0" y="0"/>
          <a:chExt cx="0" cy="0"/>
        </a:xfrm>
      </p:grpSpPr>
      <p:grpSp>
        <p:nvGrpSpPr>
          <p:cNvPr id="115" name="Google Shape;115;p3">
            <a:extLst>
              <a:ext uri="{FF2B5EF4-FFF2-40B4-BE49-F238E27FC236}">
                <a16:creationId xmlns:a16="http://schemas.microsoft.com/office/drawing/2014/main" id="{EF5DD9F5-E809-306C-340E-44AFDD979E63}"/>
              </a:ext>
            </a:extLst>
          </p:cNvPr>
          <p:cNvGrpSpPr/>
          <p:nvPr/>
        </p:nvGrpSpPr>
        <p:grpSpPr>
          <a:xfrm>
            <a:off x="0" y="12057329"/>
            <a:ext cx="24385588" cy="1659912"/>
            <a:chOff x="0" y="0"/>
            <a:chExt cx="4816593" cy="327863"/>
          </a:xfrm>
        </p:grpSpPr>
        <p:sp>
          <p:nvSpPr>
            <p:cNvPr id="116" name="Google Shape;116;p3">
              <a:extLst>
                <a:ext uri="{FF2B5EF4-FFF2-40B4-BE49-F238E27FC236}">
                  <a16:creationId xmlns:a16="http://schemas.microsoft.com/office/drawing/2014/main" id="{31E22C72-FB85-4DD6-A38F-5EC34B5BD918}"/>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17" name="Google Shape;117;p3">
              <a:extLst>
                <a:ext uri="{FF2B5EF4-FFF2-40B4-BE49-F238E27FC236}">
                  <a16:creationId xmlns:a16="http://schemas.microsoft.com/office/drawing/2014/main" id="{25EB42EE-463B-8B92-B421-1220F8CB0A34}"/>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20" name="Google Shape;120;p3">
            <a:extLst>
              <a:ext uri="{FF2B5EF4-FFF2-40B4-BE49-F238E27FC236}">
                <a16:creationId xmlns:a16="http://schemas.microsoft.com/office/drawing/2014/main" id="{450DB58C-DCA4-0ADC-2321-8FA272160E2E}"/>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3" name="Picture 2" descr="COVID-19 as a turning point in the fight against disinformation | Nature  Electronics">
            <a:extLst>
              <a:ext uri="{FF2B5EF4-FFF2-40B4-BE49-F238E27FC236}">
                <a16:creationId xmlns:a16="http://schemas.microsoft.com/office/drawing/2014/main" id="{B968E7C9-CA8A-A40E-EC21-3C7B69CCFAF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92492" y="854696"/>
            <a:ext cx="11660158" cy="10552443"/>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532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a:extLst>
            <a:ext uri="{FF2B5EF4-FFF2-40B4-BE49-F238E27FC236}">
              <a16:creationId xmlns:a16="http://schemas.microsoft.com/office/drawing/2014/main" id="{33E59F9C-7228-D124-1E80-40F9D14EF8C7}"/>
            </a:ext>
          </a:extLst>
        </p:cNvPr>
        <p:cNvGrpSpPr/>
        <p:nvPr/>
      </p:nvGrpSpPr>
      <p:grpSpPr>
        <a:xfrm>
          <a:off x="0" y="0"/>
          <a:ext cx="0" cy="0"/>
          <a:chOff x="0" y="0"/>
          <a:chExt cx="0" cy="0"/>
        </a:xfrm>
      </p:grpSpPr>
      <p:grpSp>
        <p:nvGrpSpPr>
          <p:cNvPr id="115" name="Google Shape;115;p3">
            <a:extLst>
              <a:ext uri="{FF2B5EF4-FFF2-40B4-BE49-F238E27FC236}">
                <a16:creationId xmlns:a16="http://schemas.microsoft.com/office/drawing/2014/main" id="{0C9BEC9E-18C6-277A-4A0E-D7CA1CE4AEA9}"/>
              </a:ext>
            </a:extLst>
          </p:cNvPr>
          <p:cNvGrpSpPr/>
          <p:nvPr/>
        </p:nvGrpSpPr>
        <p:grpSpPr>
          <a:xfrm>
            <a:off x="0" y="12057329"/>
            <a:ext cx="24385588" cy="1659912"/>
            <a:chOff x="0" y="0"/>
            <a:chExt cx="4816593" cy="327863"/>
          </a:xfrm>
        </p:grpSpPr>
        <p:sp>
          <p:nvSpPr>
            <p:cNvPr id="116" name="Google Shape;116;p3">
              <a:extLst>
                <a:ext uri="{FF2B5EF4-FFF2-40B4-BE49-F238E27FC236}">
                  <a16:creationId xmlns:a16="http://schemas.microsoft.com/office/drawing/2014/main" id="{7C3DCDB7-7B6B-F638-F61A-5874BAB8A84D}"/>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17" name="Google Shape;117;p3">
              <a:extLst>
                <a:ext uri="{FF2B5EF4-FFF2-40B4-BE49-F238E27FC236}">
                  <a16:creationId xmlns:a16="http://schemas.microsoft.com/office/drawing/2014/main" id="{8F0C6DFF-B68E-B87D-C894-D964914277BB}"/>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sp>
        <p:nvSpPr>
          <p:cNvPr id="118" name="Google Shape;118;p3">
            <a:extLst>
              <a:ext uri="{FF2B5EF4-FFF2-40B4-BE49-F238E27FC236}">
                <a16:creationId xmlns:a16="http://schemas.microsoft.com/office/drawing/2014/main" id="{5E56C6E6-743E-2C8E-F6C8-62DC9F6AFCD7}"/>
              </a:ext>
            </a:extLst>
          </p:cNvPr>
          <p:cNvSpPr txBox="1"/>
          <p:nvPr/>
        </p:nvSpPr>
        <p:spPr>
          <a:xfrm>
            <a:off x="1175570" y="1134342"/>
            <a:ext cx="9615781" cy="93070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5600" b="1" dirty="0">
                <a:solidFill>
                  <a:srgbClr val="271C66"/>
                </a:solidFill>
                <a:latin typeface="Montserrat"/>
                <a:ea typeface="Montserrat"/>
                <a:cs typeface="Montserrat"/>
                <a:sym typeface="Montserrat"/>
              </a:rPr>
              <a:t>2. A rede </a:t>
            </a:r>
            <a:r>
              <a:rPr lang="en-US" sz="5600" b="1" dirty="0" err="1">
                <a:solidFill>
                  <a:srgbClr val="271C66"/>
                </a:solidFill>
                <a:latin typeface="Montserrat"/>
                <a:ea typeface="Montserrat"/>
                <a:cs typeface="Montserrat"/>
                <a:sym typeface="Montserrat"/>
              </a:rPr>
              <a:t>conceitual</a:t>
            </a:r>
            <a:endParaRPr dirty="0"/>
          </a:p>
        </p:txBody>
      </p:sp>
      <p:sp>
        <p:nvSpPr>
          <p:cNvPr id="119" name="Google Shape;119;p3">
            <a:extLst>
              <a:ext uri="{FF2B5EF4-FFF2-40B4-BE49-F238E27FC236}">
                <a16:creationId xmlns:a16="http://schemas.microsoft.com/office/drawing/2014/main" id="{37320815-D884-61D1-FAA6-CFF4545DF47B}"/>
              </a:ext>
            </a:extLst>
          </p:cNvPr>
          <p:cNvSpPr txBox="1"/>
          <p:nvPr/>
        </p:nvSpPr>
        <p:spPr>
          <a:xfrm>
            <a:off x="685842" y="3042370"/>
            <a:ext cx="22524176" cy="7109639"/>
          </a:xfrm>
          <a:prstGeom prst="rect">
            <a:avLst/>
          </a:prstGeom>
          <a:noFill/>
          <a:ln>
            <a:noFill/>
          </a:ln>
        </p:spPr>
        <p:txBody>
          <a:bodyPr spcFirstLastPara="1" wrap="square" lIns="0" tIns="0" rIns="0" bIns="0" anchor="t" anchorCtr="0">
            <a:spAutoFit/>
          </a:bodyPr>
          <a:lstStyle/>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A partir do conceito de sistemas peritos em Giddens – autoridades epistêmicas</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Fake </a:t>
            </a:r>
            <a:r>
              <a:rPr lang="pt-BR" sz="4400" b="1" i="0" u="none" strike="noStrike" cap="none" dirty="0" err="1">
                <a:solidFill>
                  <a:srgbClr val="271C66"/>
                </a:solidFill>
                <a:latin typeface="Montserrat"/>
                <a:ea typeface="Montserrat"/>
                <a:cs typeface="Montserrat"/>
                <a:sym typeface="Montserrat"/>
              </a:rPr>
              <a:t>news</a:t>
            </a:r>
            <a:r>
              <a:rPr lang="pt-BR" sz="4400" b="1" i="0" u="none" strike="noStrike" cap="none" dirty="0">
                <a:solidFill>
                  <a:srgbClr val="271C66"/>
                </a:solidFill>
                <a:latin typeface="Montserrat"/>
                <a:ea typeface="Montserrat"/>
                <a:cs typeface="Montserrat"/>
                <a:sym typeface="Montserrat"/>
              </a:rPr>
              <a:t>, fake </a:t>
            </a:r>
            <a:r>
              <a:rPr lang="pt-BR" sz="4400" b="1" i="0" u="none" strike="noStrike" cap="none" dirty="0" err="1">
                <a:solidFill>
                  <a:srgbClr val="271C66"/>
                </a:solidFill>
                <a:latin typeface="Montserrat"/>
                <a:ea typeface="Montserrat"/>
                <a:cs typeface="Montserrat"/>
                <a:sym typeface="Montserrat"/>
              </a:rPr>
              <a:t>science</a:t>
            </a:r>
            <a:r>
              <a:rPr lang="pt-BR" sz="4400" b="1" i="0" u="none" strike="noStrike" cap="none" dirty="0">
                <a:solidFill>
                  <a:srgbClr val="271C66"/>
                </a:solidFill>
                <a:latin typeface="Montserrat"/>
                <a:ea typeface="Montserrat"/>
                <a:cs typeface="Montserrat"/>
                <a:sym typeface="Montserrat"/>
              </a:rPr>
              <a:t>, </a:t>
            </a:r>
            <a:r>
              <a:rPr lang="pt-BR" sz="4400" b="1" i="0" u="none" strike="noStrike" cap="none" dirty="0" err="1">
                <a:solidFill>
                  <a:srgbClr val="271C66"/>
                </a:solidFill>
                <a:latin typeface="Montserrat"/>
                <a:ea typeface="Montserrat"/>
                <a:cs typeface="Montserrat"/>
                <a:sym typeface="Montserrat"/>
              </a:rPr>
              <a:t>clickbait</a:t>
            </a:r>
            <a:endParaRPr lang="pt-BR" sz="4400" b="1" i="0" u="none" strike="noStrike" cap="none" dirty="0">
              <a:solidFill>
                <a:srgbClr val="271C66"/>
              </a:solidFill>
              <a:latin typeface="Montserrat"/>
              <a:ea typeface="Montserrat"/>
              <a:cs typeface="Montserrat"/>
              <a:sym typeface="Montserrat"/>
            </a:endParaRP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Testemunhais falsos (culto do amadorismo, falsa equivalência), teorias da conspiração, discursos de ódio, desintermediação da informação</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Desinformação (</a:t>
            </a:r>
            <a:r>
              <a:rPr lang="pt-BR" sz="4400" b="1" i="0" u="none" strike="noStrike" cap="none" dirty="0" err="1">
                <a:solidFill>
                  <a:srgbClr val="271C66"/>
                </a:solidFill>
                <a:latin typeface="Montserrat"/>
                <a:ea typeface="Montserrat"/>
                <a:cs typeface="Montserrat"/>
                <a:sym typeface="Montserrat"/>
              </a:rPr>
              <a:t>misinformation</a:t>
            </a:r>
            <a:r>
              <a:rPr lang="pt-BR" sz="4400" b="1" i="0" u="none" strike="noStrike" cap="none" dirty="0">
                <a:solidFill>
                  <a:srgbClr val="271C66"/>
                </a:solidFill>
                <a:latin typeface="Montserrat"/>
                <a:ea typeface="Montserrat"/>
                <a:cs typeface="Montserrat"/>
                <a:sym typeface="Montserrat"/>
              </a:rPr>
              <a:t>, </a:t>
            </a:r>
            <a:r>
              <a:rPr lang="pt-BR" sz="4400" b="1" i="0" u="none" strike="noStrike" cap="none" dirty="0" err="1">
                <a:solidFill>
                  <a:srgbClr val="271C66"/>
                </a:solidFill>
                <a:latin typeface="Montserrat"/>
                <a:ea typeface="Montserrat"/>
                <a:cs typeface="Montserrat"/>
                <a:sym typeface="Montserrat"/>
              </a:rPr>
              <a:t>malinformation</a:t>
            </a:r>
            <a:r>
              <a:rPr lang="pt-BR" sz="4400" b="1" i="0" u="none" strike="noStrike" cap="none" dirty="0">
                <a:solidFill>
                  <a:srgbClr val="271C66"/>
                </a:solidFill>
                <a:latin typeface="Montserrat"/>
                <a:ea typeface="Montserrat"/>
                <a:cs typeface="Montserrat"/>
                <a:sym typeface="Montserrat"/>
              </a:rPr>
              <a:t>, </a:t>
            </a:r>
            <a:r>
              <a:rPr lang="pt-BR" sz="4400" b="1" i="0" u="none" strike="noStrike" cap="none" dirty="0" err="1">
                <a:solidFill>
                  <a:srgbClr val="271C66"/>
                </a:solidFill>
                <a:latin typeface="Montserrat"/>
                <a:ea typeface="Montserrat"/>
                <a:cs typeface="Montserrat"/>
                <a:sym typeface="Montserrat"/>
              </a:rPr>
              <a:t>disinformation</a:t>
            </a:r>
            <a:r>
              <a:rPr lang="pt-BR" sz="4400" b="1" i="0" u="none" strike="noStrike" cap="none" dirty="0">
                <a:solidFill>
                  <a:srgbClr val="271C66"/>
                </a:solidFill>
                <a:latin typeface="Montserrat"/>
                <a:ea typeface="Montserrat"/>
                <a:cs typeface="Montserrat"/>
                <a:sym typeface="Montserrat"/>
              </a:rPr>
              <a:t>), sequestro das </a:t>
            </a:r>
            <a:r>
              <a:rPr lang="pt-BR" sz="4400" b="1" i="0" u="none" strike="noStrike" cap="none" dirty="0" err="1">
                <a:solidFill>
                  <a:srgbClr val="271C66"/>
                </a:solidFill>
                <a:latin typeface="Montserrat"/>
                <a:ea typeface="Montserrat"/>
                <a:cs typeface="Montserrat"/>
                <a:sym typeface="Montserrat"/>
              </a:rPr>
              <a:t>ideas</a:t>
            </a:r>
            <a:r>
              <a:rPr lang="pt-BR" sz="4400" b="1" i="0" u="none" strike="noStrike" cap="none" dirty="0">
                <a:solidFill>
                  <a:srgbClr val="271C66"/>
                </a:solidFill>
                <a:latin typeface="Montserrat"/>
                <a:ea typeface="Montserrat"/>
                <a:cs typeface="Montserrat"/>
                <a:sym typeface="Montserrat"/>
              </a:rPr>
              <a:t> pós-modernas, infodemia, pós-verdade</a:t>
            </a:r>
          </a:p>
        </p:txBody>
      </p:sp>
      <p:pic>
        <p:nvPicPr>
          <p:cNvPr id="120" name="Google Shape;120;p3">
            <a:extLst>
              <a:ext uri="{FF2B5EF4-FFF2-40B4-BE49-F238E27FC236}">
                <a16:creationId xmlns:a16="http://schemas.microsoft.com/office/drawing/2014/main" id="{C2D9F0C3-F1A4-2F80-B509-8EA4DC61FAC2}"/>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spTree>
    <p:extLst>
      <p:ext uri="{BB962C8B-B14F-4D97-AF65-F5344CB8AC3E}">
        <p14:creationId xmlns:p14="http://schemas.microsoft.com/office/powerpoint/2010/main" val="368508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a:extLst>
            <a:ext uri="{FF2B5EF4-FFF2-40B4-BE49-F238E27FC236}">
              <a16:creationId xmlns:a16="http://schemas.microsoft.com/office/drawing/2014/main" id="{CADC260F-A690-78C1-F3F5-049866E5FED3}"/>
            </a:ext>
          </a:extLst>
        </p:cNvPr>
        <p:cNvGrpSpPr/>
        <p:nvPr/>
      </p:nvGrpSpPr>
      <p:grpSpPr>
        <a:xfrm>
          <a:off x="0" y="0"/>
          <a:ext cx="0" cy="0"/>
          <a:chOff x="0" y="0"/>
          <a:chExt cx="0" cy="0"/>
        </a:xfrm>
      </p:grpSpPr>
      <p:grpSp>
        <p:nvGrpSpPr>
          <p:cNvPr id="115" name="Google Shape;115;p3">
            <a:extLst>
              <a:ext uri="{FF2B5EF4-FFF2-40B4-BE49-F238E27FC236}">
                <a16:creationId xmlns:a16="http://schemas.microsoft.com/office/drawing/2014/main" id="{996F4B19-2C37-5645-8D5F-4B284E81F93D}"/>
              </a:ext>
            </a:extLst>
          </p:cNvPr>
          <p:cNvGrpSpPr/>
          <p:nvPr/>
        </p:nvGrpSpPr>
        <p:grpSpPr>
          <a:xfrm>
            <a:off x="0" y="12057329"/>
            <a:ext cx="24385588" cy="1659912"/>
            <a:chOff x="0" y="0"/>
            <a:chExt cx="4816593" cy="327863"/>
          </a:xfrm>
        </p:grpSpPr>
        <p:sp>
          <p:nvSpPr>
            <p:cNvPr id="116" name="Google Shape;116;p3">
              <a:extLst>
                <a:ext uri="{FF2B5EF4-FFF2-40B4-BE49-F238E27FC236}">
                  <a16:creationId xmlns:a16="http://schemas.microsoft.com/office/drawing/2014/main" id="{D443609E-236F-A513-0DDD-DD06386E9142}"/>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17" name="Google Shape;117;p3">
              <a:extLst>
                <a:ext uri="{FF2B5EF4-FFF2-40B4-BE49-F238E27FC236}">
                  <a16:creationId xmlns:a16="http://schemas.microsoft.com/office/drawing/2014/main" id="{DAC4A9D0-341E-6AB0-9D35-F246BA6DC416}"/>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sp>
        <p:nvSpPr>
          <p:cNvPr id="118" name="Google Shape;118;p3">
            <a:extLst>
              <a:ext uri="{FF2B5EF4-FFF2-40B4-BE49-F238E27FC236}">
                <a16:creationId xmlns:a16="http://schemas.microsoft.com/office/drawing/2014/main" id="{0FF26AE8-3EDD-4AB7-09EB-D4AE93AEF811}"/>
              </a:ext>
            </a:extLst>
          </p:cNvPr>
          <p:cNvSpPr txBox="1"/>
          <p:nvPr/>
        </p:nvSpPr>
        <p:spPr>
          <a:xfrm>
            <a:off x="1175570" y="1134342"/>
            <a:ext cx="9615781" cy="93070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5600" b="1" dirty="0">
                <a:solidFill>
                  <a:srgbClr val="271C66"/>
                </a:solidFill>
                <a:latin typeface="Montserrat"/>
                <a:ea typeface="Montserrat"/>
                <a:cs typeface="Montserrat"/>
                <a:sym typeface="Montserrat"/>
              </a:rPr>
              <a:t>2.1. </a:t>
            </a:r>
            <a:r>
              <a:rPr lang="en-US" sz="5600" b="1" dirty="0" err="1">
                <a:solidFill>
                  <a:srgbClr val="271C66"/>
                </a:solidFill>
                <a:latin typeface="Montserrat"/>
                <a:ea typeface="Montserrat"/>
                <a:cs typeface="Montserrat"/>
                <a:sym typeface="Montserrat"/>
              </a:rPr>
              <a:t>Os</a:t>
            </a:r>
            <a:r>
              <a:rPr lang="en-US" sz="5600" b="1" dirty="0">
                <a:solidFill>
                  <a:srgbClr val="271C66"/>
                </a:solidFill>
                <a:latin typeface="Montserrat"/>
                <a:ea typeface="Montserrat"/>
                <a:cs typeface="Montserrat"/>
                <a:sym typeface="Montserrat"/>
              </a:rPr>
              <a:t> </a:t>
            </a:r>
            <a:r>
              <a:rPr lang="en-US" sz="5600" b="1" dirty="0" err="1">
                <a:solidFill>
                  <a:srgbClr val="271C66"/>
                </a:solidFill>
                <a:latin typeface="Montserrat"/>
                <a:ea typeface="Montserrat"/>
                <a:cs typeface="Montserrat"/>
                <a:sym typeface="Montserrat"/>
              </a:rPr>
              <a:t>níveis</a:t>
            </a:r>
            <a:r>
              <a:rPr lang="en-US" sz="5600" b="1" dirty="0">
                <a:solidFill>
                  <a:srgbClr val="271C66"/>
                </a:solidFill>
                <a:latin typeface="Montserrat"/>
                <a:ea typeface="Montserrat"/>
                <a:cs typeface="Montserrat"/>
                <a:sym typeface="Montserrat"/>
              </a:rPr>
              <a:t> do </a:t>
            </a:r>
            <a:r>
              <a:rPr lang="en-US" sz="5600" b="1" dirty="0" err="1">
                <a:solidFill>
                  <a:srgbClr val="271C66"/>
                </a:solidFill>
                <a:latin typeface="Montserrat"/>
                <a:ea typeface="Montserrat"/>
                <a:cs typeface="Montserrat"/>
                <a:sym typeface="Montserrat"/>
              </a:rPr>
              <a:t>problema</a:t>
            </a:r>
            <a:endParaRPr dirty="0"/>
          </a:p>
        </p:txBody>
      </p:sp>
      <p:sp>
        <p:nvSpPr>
          <p:cNvPr id="119" name="Google Shape;119;p3">
            <a:extLst>
              <a:ext uri="{FF2B5EF4-FFF2-40B4-BE49-F238E27FC236}">
                <a16:creationId xmlns:a16="http://schemas.microsoft.com/office/drawing/2014/main" id="{4F5D7778-8CF3-71FB-8170-E706258495AC}"/>
              </a:ext>
            </a:extLst>
          </p:cNvPr>
          <p:cNvSpPr txBox="1"/>
          <p:nvPr/>
        </p:nvSpPr>
        <p:spPr>
          <a:xfrm>
            <a:off x="930703" y="4253950"/>
            <a:ext cx="22524176" cy="4062651"/>
          </a:xfrm>
          <a:prstGeom prst="rect">
            <a:avLst/>
          </a:prstGeom>
          <a:noFill/>
          <a:ln>
            <a:noFill/>
          </a:ln>
        </p:spPr>
        <p:txBody>
          <a:bodyPr spcFirstLastPara="1" wrap="square" lIns="0" tIns="0" rIns="0" bIns="0" anchor="t" anchorCtr="0">
            <a:spAutoFit/>
          </a:bodyPr>
          <a:lstStyle/>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Dimensão física: lógica dos algoritmos, efeito bolha, câmaras de eco</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Dimensão cognitiva: viés de confirmação, dissonância cognitiva</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Dimensão social: cultura da pós-verdade</a:t>
            </a:r>
          </a:p>
          <a:p>
            <a:pPr marL="512104" marR="0" lvl="1" indent="-279400" algn="just" rtl="0">
              <a:lnSpc>
                <a:spcPct val="150000"/>
              </a:lnSpc>
              <a:spcBef>
                <a:spcPts val="0"/>
              </a:spcBef>
              <a:spcAft>
                <a:spcPts val="0"/>
              </a:spcAft>
              <a:buClr>
                <a:srgbClr val="271C66"/>
              </a:buClr>
              <a:buSzPts val="4400"/>
              <a:buFont typeface="Arial"/>
              <a:buChar char="•"/>
            </a:pPr>
            <a:endParaRPr lang="pt-BR" sz="4400" b="1" i="0" u="none" strike="noStrike" cap="none" dirty="0">
              <a:solidFill>
                <a:srgbClr val="271C66"/>
              </a:solidFill>
              <a:latin typeface="Montserrat"/>
              <a:ea typeface="Montserrat"/>
              <a:cs typeface="Montserrat"/>
              <a:sym typeface="Montserrat"/>
            </a:endParaRPr>
          </a:p>
        </p:txBody>
      </p:sp>
      <p:pic>
        <p:nvPicPr>
          <p:cNvPr id="120" name="Google Shape;120;p3">
            <a:extLst>
              <a:ext uri="{FF2B5EF4-FFF2-40B4-BE49-F238E27FC236}">
                <a16:creationId xmlns:a16="http://schemas.microsoft.com/office/drawing/2014/main" id="{F706571D-9FF9-2889-34C6-FA030D632D59}"/>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spTree>
    <p:extLst>
      <p:ext uri="{BB962C8B-B14F-4D97-AF65-F5344CB8AC3E}">
        <p14:creationId xmlns:p14="http://schemas.microsoft.com/office/powerpoint/2010/main" val="1998184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a:extLst>
            <a:ext uri="{FF2B5EF4-FFF2-40B4-BE49-F238E27FC236}">
              <a16:creationId xmlns:a16="http://schemas.microsoft.com/office/drawing/2014/main" id="{37699463-88A9-0B11-5938-982F25B2EAF6}"/>
            </a:ext>
          </a:extLst>
        </p:cNvPr>
        <p:cNvGrpSpPr/>
        <p:nvPr/>
      </p:nvGrpSpPr>
      <p:grpSpPr>
        <a:xfrm>
          <a:off x="0" y="0"/>
          <a:ext cx="0" cy="0"/>
          <a:chOff x="0" y="0"/>
          <a:chExt cx="0" cy="0"/>
        </a:xfrm>
      </p:grpSpPr>
      <p:grpSp>
        <p:nvGrpSpPr>
          <p:cNvPr id="115" name="Google Shape;115;p3">
            <a:extLst>
              <a:ext uri="{FF2B5EF4-FFF2-40B4-BE49-F238E27FC236}">
                <a16:creationId xmlns:a16="http://schemas.microsoft.com/office/drawing/2014/main" id="{3E1B9054-2269-40F9-B03D-57656D596C15}"/>
              </a:ext>
            </a:extLst>
          </p:cNvPr>
          <p:cNvGrpSpPr/>
          <p:nvPr/>
        </p:nvGrpSpPr>
        <p:grpSpPr>
          <a:xfrm>
            <a:off x="0" y="12057329"/>
            <a:ext cx="24385588" cy="1659912"/>
            <a:chOff x="0" y="0"/>
            <a:chExt cx="4816593" cy="327863"/>
          </a:xfrm>
        </p:grpSpPr>
        <p:sp>
          <p:nvSpPr>
            <p:cNvPr id="116" name="Google Shape;116;p3">
              <a:extLst>
                <a:ext uri="{FF2B5EF4-FFF2-40B4-BE49-F238E27FC236}">
                  <a16:creationId xmlns:a16="http://schemas.microsoft.com/office/drawing/2014/main" id="{5A73082D-BAC5-4F70-3A0E-FA300E01D03D}"/>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17" name="Google Shape;117;p3">
              <a:extLst>
                <a:ext uri="{FF2B5EF4-FFF2-40B4-BE49-F238E27FC236}">
                  <a16:creationId xmlns:a16="http://schemas.microsoft.com/office/drawing/2014/main" id="{4C6CC8B8-83DA-C9DA-3263-80BA4BFA7BF3}"/>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sp>
        <p:nvSpPr>
          <p:cNvPr id="118" name="Google Shape;118;p3">
            <a:extLst>
              <a:ext uri="{FF2B5EF4-FFF2-40B4-BE49-F238E27FC236}">
                <a16:creationId xmlns:a16="http://schemas.microsoft.com/office/drawing/2014/main" id="{E266C7B9-6ABC-AE60-B140-DBC174144CDA}"/>
              </a:ext>
            </a:extLst>
          </p:cNvPr>
          <p:cNvSpPr txBox="1"/>
          <p:nvPr/>
        </p:nvSpPr>
        <p:spPr>
          <a:xfrm>
            <a:off x="1175570" y="1134342"/>
            <a:ext cx="12197530" cy="93070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5600" b="1" dirty="0">
                <a:solidFill>
                  <a:srgbClr val="271C66"/>
                </a:solidFill>
                <a:latin typeface="Montserrat"/>
                <a:ea typeface="Montserrat"/>
                <a:cs typeface="Montserrat"/>
                <a:sym typeface="Montserrat"/>
              </a:rPr>
              <a:t>2.2. As </a:t>
            </a:r>
            <a:r>
              <a:rPr lang="en-US" sz="5600" b="1" dirty="0" err="1">
                <a:solidFill>
                  <a:srgbClr val="271C66"/>
                </a:solidFill>
                <a:latin typeface="Montserrat"/>
                <a:ea typeface="Montserrat"/>
                <a:cs typeface="Montserrat"/>
                <a:sym typeface="Montserrat"/>
              </a:rPr>
              <a:t>dimensões</a:t>
            </a:r>
            <a:r>
              <a:rPr lang="en-US" sz="5600" b="1" dirty="0">
                <a:solidFill>
                  <a:srgbClr val="271C66"/>
                </a:solidFill>
                <a:latin typeface="Montserrat"/>
                <a:ea typeface="Montserrat"/>
                <a:cs typeface="Montserrat"/>
                <a:sym typeface="Montserrat"/>
              </a:rPr>
              <a:t> do </a:t>
            </a:r>
            <a:r>
              <a:rPr lang="en-US" sz="5600" b="1" dirty="0" err="1">
                <a:solidFill>
                  <a:srgbClr val="271C66"/>
                </a:solidFill>
                <a:latin typeface="Montserrat"/>
                <a:ea typeface="Montserrat"/>
                <a:cs typeface="Montserrat"/>
                <a:sym typeface="Montserrat"/>
              </a:rPr>
              <a:t>problema</a:t>
            </a:r>
            <a:endParaRPr dirty="0"/>
          </a:p>
        </p:txBody>
      </p:sp>
      <p:pic>
        <p:nvPicPr>
          <p:cNvPr id="120" name="Google Shape;120;p3">
            <a:extLst>
              <a:ext uri="{FF2B5EF4-FFF2-40B4-BE49-F238E27FC236}">
                <a16:creationId xmlns:a16="http://schemas.microsoft.com/office/drawing/2014/main" id="{25353BD7-EC2F-A178-D2B0-1D5AFAE9D6C6}"/>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graphicFrame>
        <p:nvGraphicFramePr>
          <p:cNvPr id="2" name="Tabela 1">
            <a:extLst>
              <a:ext uri="{FF2B5EF4-FFF2-40B4-BE49-F238E27FC236}">
                <a16:creationId xmlns:a16="http://schemas.microsoft.com/office/drawing/2014/main" id="{1384B0AE-C3B9-D126-5586-382BDB41D420}"/>
              </a:ext>
            </a:extLst>
          </p:cNvPr>
          <p:cNvGraphicFramePr>
            <a:graphicFrameLocks noGrp="1"/>
          </p:cNvGraphicFramePr>
          <p:nvPr>
            <p:extLst>
              <p:ext uri="{D42A27DB-BD31-4B8C-83A1-F6EECF244321}">
                <p14:modId xmlns:p14="http://schemas.microsoft.com/office/powerpoint/2010/main" val="3455516281"/>
              </p:ext>
            </p:extLst>
          </p:nvPr>
        </p:nvGraphicFramePr>
        <p:xfrm>
          <a:off x="3223260" y="2546464"/>
          <a:ext cx="17465040" cy="9029650"/>
        </p:xfrm>
        <a:graphic>
          <a:graphicData uri="http://schemas.openxmlformats.org/drawingml/2006/table">
            <a:tbl>
              <a:tblPr firstRow="1" bandRow="1"/>
              <a:tblGrid>
                <a:gridCol w="8618220">
                  <a:extLst>
                    <a:ext uri="{9D8B030D-6E8A-4147-A177-3AD203B41FA5}">
                      <a16:colId xmlns:a16="http://schemas.microsoft.com/office/drawing/2014/main" val="1288430361"/>
                    </a:ext>
                  </a:extLst>
                </a:gridCol>
                <a:gridCol w="8846820">
                  <a:extLst>
                    <a:ext uri="{9D8B030D-6E8A-4147-A177-3AD203B41FA5}">
                      <a16:colId xmlns:a16="http://schemas.microsoft.com/office/drawing/2014/main" val="2405454548"/>
                    </a:ext>
                  </a:extLst>
                </a:gridCol>
              </a:tblGrid>
              <a:tr h="1042556">
                <a:tc>
                  <a:txBody>
                    <a:bodyPr/>
                    <a:lstStyle/>
                    <a:p>
                      <a:pPr marL="232704" marR="0" lvl="1" indent="0" algn="ctr" rtl="0">
                        <a:lnSpc>
                          <a:spcPct val="150000"/>
                        </a:lnSpc>
                        <a:spcBef>
                          <a:spcPts val="0"/>
                        </a:spcBef>
                        <a:spcAft>
                          <a:spcPts val="0"/>
                        </a:spcAft>
                        <a:buClr>
                          <a:srgbClr val="271C66"/>
                        </a:buClr>
                        <a:buSzPts val="4400"/>
                        <a:buFont typeface="Arial"/>
                        <a:buNone/>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FUNCIONALISTA/SISTÊMICA</a:t>
                      </a:r>
                      <a:endParaRPr lang="pt-BR" sz="3200" b="1" i="0" u="none" strike="noStrike" cap="none" dirty="0">
                        <a:solidFill>
                          <a:srgbClr val="271C66"/>
                        </a:solidFill>
                        <a:latin typeface="Montserrat"/>
                        <a:ea typeface="Calibri" panose="020F0502020204030204" pitchFamily="34" charset="0"/>
                        <a:sym typeface="Arial"/>
                      </a:endParaRPr>
                    </a:p>
                  </a:txBody>
                  <a:tcPr marL="53999" marR="53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232704" marR="0" lvl="1" indent="0" algn="ctr" rtl="0">
                        <a:lnSpc>
                          <a:spcPct val="150000"/>
                        </a:lnSpc>
                        <a:spcBef>
                          <a:spcPts val="0"/>
                        </a:spcBef>
                        <a:spcAft>
                          <a:spcPts val="0"/>
                        </a:spcAft>
                        <a:buClr>
                          <a:srgbClr val="271C66"/>
                        </a:buClr>
                        <a:buSzPts val="4400"/>
                        <a:buFont typeface="Arial"/>
                        <a:buNone/>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INTERPRETATIVA/CONSTRUCIONISTA</a:t>
                      </a:r>
                      <a:endParaRPr lang="pt-BR" sz="3200" b="1" i="0" u="none" strike="noStrike" cap="none" dirty="0">
                        <a:solidFill>
                          <a:srgbClr val="271C66"/>
                        </a:solidFill>
                        <a:latin typeface="Montserrat"/>
                        <a:ea typeface="Calibri" panose="020F0502020204030204" pitchFamily="34" charset="0"/>
                        <a:sym typeface="Arial"/>
                      </a:endParaRPr>
                    </a:p>
                  </a:txBody>
                  <a:tcPr marL="53999" marR="53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025884154"/>
                  </a:ext>
                </a:extLst>
              </a:tr>
              <a:tr h="2951786">
                <a:tc>
                  <a:txBody>
                    <a:bodyPr/>
                    <a:lstStyle/>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Infodemia/desordem informacional</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Fortalecimento das instituições </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Tipologia da desinformação</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Responsabilização</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Competência em informação</a:t>
                      </a:r>
                      <a:endParaRPr lang="pt-BR" sz="3200" b="1" i="0" u="none" strike="noStrike" cap="none" dirty="0">
                        <a:solidFill>
                          <a:srgbClr val="271C66"/>
                        </a:solidFill>
                        <a:latin typeface="Montserrat"/>
                        <a:ea typeface="Calibri" panose="020F0502020204030204" pitchFamily="34" charset="0"/>
                        <a:sym typeface="Arial"/>
                      </a:endParaRPr>
                    </a:p>
                  </a:txBody>
                  <a:tcPr marL="53999" marR="53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Vieses cognitivos </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Cultura da pós-verdade</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Culto do amadorismo</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Fixação da crença</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Desintermediação da informação</a:t>
                      </a:r>
                      <a:endParaRPr lang="pt-BR" sz="3200" b="1" i="0" u="none" strike="noStrike" cap="none" dirty="0">
                        <a:solidFill>
                          <a:srgbClr val="271C66"/>
                        </a:solidFill>
                        <a:latin typeface="Montserrat"/>
                        <a:ea typeface="Calibri" panose="020F0502020204030204" pitchFamily="34" charset="0"/>
                        <a:sym typeface="Arial"/>
                      </a:endParaRPr>
                    </a:p>
                  </a:txBody>
                  <a:tcPr marL="53999" marR="53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4483633"/>
                  </a:ext>
                </a:extLst>
              </a:tr>
              <a:tr h="836866">
                <a:tc>
                  <a:txBody>
                    <a:bodyPr/>
                    <a:lstStyle/>
                    <a:p>
                      <a:pPr marL="232704" marR="0" lvl="1" indent="0" algn="ctr" rtl="0">
                        <a:lnSpc>
                          <a:spcPct val="150000"/>
                        </a:lnSpc>
                        <a:spcBef>
                          <a:spcPts val="0"/>
                        </a:spcBef>
                        <a:spcAft>
                          <a:spcPts val="0"/>
                        </a:spcAft>
                        <a:buClr>
                          <a:srgbClr val="271C66"/>
                        </a:buClr>
                        <a:buSzPts val="4400"/>
                        <a:buFont typeface="Arial"/>
                        <a:buNone/>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ESTRUTURAL/MARXISTA</a:t>
                      </a:r>
                      <a:endParaRPr lang="pt-BR" sz="3200" b="1" i="0" u="none" strike="noStrike" cap="none" dirty="0">
                        <a:solidFill>
                          <a:srgbClr val="271C66"/>
                        </a:solidFill>
                        <a:latin typeface="Montserrat"/>
                        <a:ea typeface="Calibri" panose="020F0502020204030204" pitchFamily="34" charset="0"/>
                        <a:sym typeface="Arial"/>
                      </a:endParaRPr>
                    </a:p>
                  </a:txBody>
                  <a:tcPr marL="53999" marR="53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232704" marR="0" lvl="1" indent="0" algn="ctr" rtl="0">
                        <a:lnSpc>
                          <a:spcPct val="150000"/>
                        </a:lnSpc>
                        <a:spcBef>
                          <a:spcPts val="0"/>
                        </a:spcBef>
                        <a:spcAft>
                          <a:spcPts val="0"/>
                        </a:spcAft>
                        <a:buClr>
                          <a:srgbClr val="271C66"/>
                        </a:buClr>
                        <a:buSzPts val="4400"/>
                        <a:buFont typeface="Arial"/>
                        <a:buNone/>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HUMANISTA/EMANCIPATÓRIA</a:t>
                      </a:r>
                      <a:endParaRPr lang="pt-BR" sz="3200" b="1" i="0" u="none" strike="noStrike" cap="none" dirty="0">
                        <a:solidFill>
                          <a:srgbClr val="271C66"/>
                        </a:solidFill>
                        <a:latin typeface="Montserrat"/>
                        <a:ea typeface="Calibri" panose="020F0502020204030204" pitchFamily="34" charset="0"/>
                        <a:sym typeface="Arial"/>
                      </a:endParaRPr>
                    </a:p>
                  </a:txBody>
                  <a:tcPr marL="53999" marR="53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923917645"/>
                  </a:ext>
                </a:extLst>
              </a:tr>
              <a:tr h="0">
                <a:tc>
                  <a:txBody>
                    <a:bodyPr/>
                    <a:lstStyle/>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a:solidFill>
                            <a:srgbClr val="271C66"/>
                          </a:solidFill>
                          <a:latin typeface="Montserrat"/>
                          <a:ea typeface="Garamond" panose="02020404030301010803" pitchFamily="18" charset="0"/>
                          <a:cs typeface="Garamond" panose="02020404030301010803" pitchFamily="18" charset="0"/>
                          <a:sym typeface="Arial"/>
                        </a:rPr>
                        <a:t>Modelo de negócios</a:t>
                      </a:r>
                      <a:endParaRPr lang="pt-BR" sz="3200" b="1" i="0" u="none" strike="noStrike" cap="none">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a:solidFill>
                            <a:srgbClr val="271C66"/>
                          </a:solidFill>
                          <a:latin typeface="Montserrat"/>
                          <a:ea typeface="Garamond" panose="02020404030301010803" pitchFamily="18" charset="0"/>
                          <a:cs typeface="Garamond" panose="02020404030301010803" pitchFamily="18" charset="0"/>
                          <a:sym typeface="Arial"/>
                        </a:rPr>
                        <a:t>Capitalismo de vigilância</a:t>
                      </a:r>
                      <a:endParaRPr lang="pt-BR" sz="3200" b="1" i="0" u="none" strike="noStrike" cap="none">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a:solidFill>
                            <a:srgbClr val="271C66"/>
                          </a:solidFill>
                          <a:latin typeface="Montserrat"/>
                          <a:ea typeface="Garamond" panose="02020404030301010803" pitchFamily="18" charset="0"/>
                          <a:cs typeface="Garamond" panose="02020404030301010803" pitchFamily="18" charset="0"/>
                          <a:sym typeface="Arial"/>
                        </a:rPr>
                        <a:t>Negacionismo</a:t>
                      </a:r>
                      <a:endParaRPr lang="pt-BR" sz="3200" b="1" i="0" u="none" strike="noStrike" cap="none">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a:solidFill>
                            <a:srgbClr val="271C66"/>
                          </a:solidFill>
                          <a:latin typeface="Montserrat"/>
                          <a:ea typeface="Garamond" panose="02020404030301010803" pitchFamily="18" charset="0"/>
                          <a:cs typeface="Garamond" panose="02020404030301010803" pitchFamily="18" charset="0"/>
                          <a:sym typeface="Arial"/>
                        </a:rPr>
                        <a:t>Populismo</a:t>
                      </a:r>
                      <a:endParaRPr lang="pt-BR" sz="3200" b="1" i="0" u="none" strike="noStrike" cap="none">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a:solidFill>
                            <a:srgbClr val="271C66"/>
                          </a:solidFill>
                          <a:latin typeface="Montserrat"/>
                          <a:ea typeface="Garamond" panose="02020404030301010803" pitchFamily="18" charset="0"/>
                          <a:cs typeface="Garamond" panose="02020404030301010803" pitchFamily="18" charset="0"/>
                          <a:sym typeface="Arial"/>
                        </a:rPr>
                        <a:t>Economia do ódio</a:t>
                      </a:r>
                      <a:endParaRPr lang="pt-BR" sz="3200" b="1" i="0" u="none" strike="noStrike" cap="none">
                        <a:solidFill>
                          <a:srgbClr val="271C66"/>
                        </a:solidFill>
                        <a:latin typeface="Montserrat"/>
                        <a:ea typeface="Calibri" panose="020F0502020204030204" pitchFamily="34" charset="0"/>
                        <a:sym typeface="Arial"/>
                      </a:endParaRPr>
                    </a:p>
                  </a:txBody>
                  <a:tcPr marL="53999" marR="53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Condições de alienação</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Emancipatório </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Competência crítica em informação</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Justiça epistêmica</a:t>
                      </a:r>
                      <a:endParaRPr lang="pt-BR" sz="3200" b="1" i="0" u="none" strike="noStrike" cap="none" dirty="0">
                        <a:solidFill>
                          <a:srgbClr val="271C66"/>
                        </a:solidFill>
                        <a:latin typeface="Montserrat"/>
                        <a:ea typeface="Calibri" panose="020F0502020204030204" pitchFamily="34" charset="0"/>
                        <a:sym typeface="Arial"/>
                      </a:endParaRPr>
                    </a:p>
                    <a:p>
                      <a:pPr marL="512104" marR="0" lvl="1" indent="-279400" algn="just" rtl="0">
                        <a:lnSpc>
                          <a:spcPct val="150000"/>
                        </a:lnSpc>
                        <a:spcBef>
                          <a:spcPts val="0"/>
                        </a:spcBef>
                        <a:spcAft>
                          <a:spcPts val="0"/>
                        </a:spcAft>
                        <a:buClr>
                          <a:srgbClr val="271C66"/>
                        </a:buClr>
                        <a:buSzPts val="4400"/>
                        <a:buFont typeface="Arial"/>
                        <a:buChar char="•"/>
                      </a:pPr>
                      <a:r>
                        <a:rPr lang="pt-BR" sz="3200" b="1" i="0" u="none" strike="noStrike" cap="none" dirty="0">
                          <a:solidFill>
                            <a:srgbClr val="271C66"/>
                          </a:solidFill>
                          <a:latin typeface="Montserrat"/>
                          <a:ea typeface="Garamond" panose="02020404030301010803" pitchFamily="18" charset="0"/>
                          <a:cs typeface="Garamond" panose="02020404030301010803" pitchFamily="18" charset="0"/>
                          <a:sym typeface="Arial"/>
                        </a:rPr>
                        <a:t>Participação na democracia</a:t>
                      </a:r>
                      <a:endParaRPr lang="pt-BR" sz="3200" b="1" i="0" u="none" strike="noStrike" cap="none" dirty="0">
                        <a:solidFill>
                          <a:srgbClr val="271C66"/>
                        </a:solidFill>
                        <a:latin typeface="Montserrat"/>
                        <a:ea typeface="Calibri" panose="020F0502020204030204" pitchFamily="34" charset="0"/>
                        <a:sym typeface="Arial"/>
                      </a:endParaRPr>
                    </a:p>
                  </a:txBody>
                  <a:tcPr marL="53999" marR="53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8203071"/>
                  </a:ext>
                </a:extLst>
              </a:tr>
            </a:tbl>
          </a:graphicData>
        </a:graphic>
      </p:graphicFrame>
    </p:spTree>
    <p:extLst>
      <p:ext uri="{BB962C8B-B14F-4D97-AF65-F5344CB8AC3E}">
        <p14:creationId xmlns:p14="http://schemas.microsoft.com/office/powerpoint/2010/main" val="1905719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4"/>
          <p:cNvSpPr txBox="1"/>
          <p:nvPr/>
        </p:nvSpPr>
        <p:spPr>
          <a:xfrm>
            <a:off x="1175570" y="1134342"/>
            <a:ext cx="15769752" cy="93070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5600" b="1" dirty="0">
                <a:solidFill>
                  <a:srgbClr val="271C66"/>
                </a:solidFill>
                <a:latin typeface="Montserrat"/>
                <a:ea typeface="Montserrat"/>
                <a:cs typeface="Montserrat"/>
                <a:sym typeface="Montserrat"/>
              </a:rPr>
              <a:t>2.3. </a:t>
            </a:r>
            <a:r>
              <a:rPr lang="en-US" sz="5600" b="1" dirty="0" err="1">
                <a:solidFill>
                  <a:srgbClr val="271C66"/>
                </a:solidFill>
                <a:latin typeface="Montserrat"/>
                <a:ea typeface="Montserrat"/>
                <a:cs typeface="Montserrat"/>
                <a:sym typeface="Montserrat"/>
              </a:rPr>
              <a:t>Algumas</a:t>
            </a:r>
            <a:r>
              <a:rPr lang="en-US" sz="5600" b="1" dirty="0">
                <a:solidFill>
                  <a:srgbClr val="271C66"/>
                </a:solidFill>
                <a:latin typeface="Montserrat"/>
                <a:ea typeface="Montserrat"/>
                <a:cs typeface="Montserrat"/>
                <a:sym typeface="Montserrat"/>
              </a:rPr>
              <a:t> </a:t>
            </a:r>
            <a:r>
              <a:rPr lang="en-US" sz="5600" b="1" dirty="0" err="1">
                <a:solidFill>
                  <a:srgbClr val="271C66"/>
                </a:solidFill>
                <a:latin typeface="Montserrat"/>
                <a:ea typeface="Montserrat"/>
                <a:cs typeface="Montserrat"/>
                <a:sym typeface="Montserrat"/>
              </a:rPr>
              <a:t>propostas</a:t>
            </a:r>
            <a:endParaRPr dirty="0"/>
          </a:p>
        </p:txBody>
      </p:sp>
      <p:sp>
        <p:nvSpPr>
          <p:cNvPr id="127" name="Google Shape;127;p4"/>
          <p:cNvSpPr txBox="1"/>
          <p:nvPr/>
        </p:nvSpPr>
        <p:spPr>
          <a:xfrm>
            <a:off x="1175570" y="3042370"/>
            <a:ext cx="21962440" cy="8125301"/>
          </a:xfrm>
          <a:prstGeom prst="rect">
            <a:avLst/>
          </a:prstGeom>
          <a:noFill/>
          <a:ln>
            <a:noFill/>
          </a:ln>
        </p:spPr>
        <p:txBody>
          <a:bodyPr spcFirstLastPara="1" wrap="square" lIns="0" tIns="0" rIns="0" bIns="0" anchor="t" anchorCtr="0">
            <a:spAutoFit/>
          </a:bodyPr>
          <a:lstStyle/>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Competência crítica em informação (alfabetização digital, educação midiática, letramento científico)</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mecanismos de certificação da veracidade e qualidade da informação</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responsabilização por crimes cometidos por meio de informação total ou parcialmente falsa ou distorcida</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aumento da visibilidade e circulação dos serviços de checagem</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estratégias para o esclarecimento quanto às bolhas e para sua “perfuração”</a:t>
            </a:r>
          </a:p>
        </p:txBody>
      </p:sp>
      <p:grpSp>
        <p:nvGrpSpPr>
          <p:cNvPr id="128" name="Google Shape;128;p4"/>
          <p:cNvGrpSpPr/>
          <p:nvPr/>
        </p:nvGrpSpPr>
        <p:grpSpPr>
          <a:xfrm>
            <a:off x="34693" y="12041527"/>
            <a:ext cx="24385588" cy="1659912"/>
            <a:chOff x="0" y="0"/>
            <a:chExt cx="4816593" cy="327863"/>
          </a:xfrm>
        </p:grpSpPr>
        <p:sp>
          <p:nvSpPr>
            <p:cNvPr id="129" name="Google Shape;129;p4"/>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30" name="Google Shape;130;p4"/>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31" name="Google Shape;131;p4"/>
          <p:cNvPicPr preferRelativeResize="0"/>
          <p:nvPr/>
        </p:nvPicPr>
        <p:blipFill rotWithShape="1">
          <a:blip r:embed="rId3">
            <a:alphaModFix/>
          </a:blip>
          <a:srcRect/>
          <a:stretch/>
        </p:blipFill>
        <p:spPr>
          <a:xfrm>
            <a:off x="18990678" y="12186779"/>
            <a:ext cx="5067543" cy="136875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A46AED98-4067-7972-1239-3F05C81E9C97}"/>
            </a:ext>
          </a:extLst>
        </p:cNvPr>
        <p:cNvGrpSpPr/>
        <p:nvPr/>
      </p:nvGrpSpPr>
      <p:grpSpPr>
        <a:xfrm>
          <a:off x="0" y="0"/>
          <a:ext cx="0" cy="0"/>
          <a:chOff x="0" y="0"/>
          <a:chExt cx="0" cy="0"/>
        </a:xfrm>
      </p:grpSpPr>
      <p:sp>
        <p:nvSpPr>
          <p:cNvPr id="126" name="Google Shape;126;p4">
            <a:extLst>
              <a:ext uri="{FF2B5EF4-FFF2-40B4-BE49-F238E27FC236}">
                <a16:creationId xmlns:a16="http://schemas.microsoft.com/office/drawing/2014/main" id="{18D43B3D-0C82-2E75-2AB1-BE7A38BE76FE}"/>
              </a:ext>
            </a:extLst>
          </p:cNvPr>
          <p:cNvSpPr txBox="1"/>
          <p:nvPr/>
        </p:nvSpPr>
        <p:spPr>
          <a:xfrm>
            <a:off x="1175570" y="1134342"/>
            <a:ext cx="15769752" cy="93070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5600" b="1" dirty="0">
                <a:solidFill>
                  <a:srgbClr val="271C66"/>
                </a:solidFill>
                <a:latin typeface="Montserrat"/>
                <a:ea typeface="Montserrat"/>
                <a:cs typeface="Montserrat"/>
                <a:sym typeface="Montserrat"/>
              </a:rPr>
              <a:t>3. </a:t>
            </a:r>
            <a:r>
              <a:rPr lang="en-US" sz="5600" b="1" dirty="0" err="1">
                <a:solidFill>
                  <a:srgbClr val="271C66"/>
                </a:solidFill>
                <a:latin typeface="Montserrat"/>
                <a:ea typeface="Montserrat"/>
                <a:cs typeface="Montserrat"/>
                <a:sym typeface="Montserrat"/>
              </a:rPr>
              <a:t>Integridade</a:t>
            </a:r>
            <a:r>
              <a:rPr lang="en-US" sz="5600" b="1" dirty="0">
                <a:solidFill>
                  <a:srgbClr val="271C66"/>
                </a:solidFill>
                <a:latin typeface="Montserrat"/>
                <a:ea typeface="Montserrat"/>
                <a:cs typeface="Montserrat"/>
                <a:sym typeface="Montserrat"/>
              </a:rPr>
              <a:t> da </a:t>
            </a:r>
            <a:r>
              <a:rPr lang="en-US" sz="5600" b="1" dirty="0" err="1">
                <a:solidFill>
                  <a:srgbClr val="271C66"/>
                </a:solidFill>
                <a:latin typeface="Montserrat"/>
                <a:ea typeface="Montserrat"/>
                <a:cs typeface="Montserrat"/>
                <a:sym typeface="Montserrat"/>
              </a:rPr>
              <a:t>informação</a:t>
            </a:r>
            <a:endParaRPr dirty="0"/>
          </a:p>
        </p:txBody>
      </p:sp>
      <p:grpSp>
        <p:nvGrpSpPr>
          <p:cNvPr id="128" name="Google Shape;128;p4">
            <a:extLst>
              <a:ext uri="{FF2B5EF4-FFF2-40B4-BE49-F238E27FC236}">
                <a16:creationId xmlns:a16="http://schemas.microsoft.com/office/drawing/2014/main" id="{308F8582-0538-0F50-8153-230648FDE35D}"/>
              </a:ext>
            </a:extLst>
          </p:cNvPr>
          <p:cNvGrpSpPr/>
          <p:nvPr/>
        </p:nvGrpSpPr>
        <p:grpSpPr>
          <a:xfrm>
            <a:off x="34693" y="12041527"/>
            <a:ext cx="24385588" cy="1659912"/>
            <a:chOff x="0" y="0"/>
            <a:chExt cx="4816593" cy="327863"/>
          </a:xfrm>
        </p:grpSpPr>
        <p:sp>
          <p:nvSpPr>
            <p:cNvPr id="129" name="Google Shape;129;p4">
              <a:extLst>
                <a:ext uri="{FF2B5EF4-FFF2-40B4-BE49-F238E27FC236}">
                  <a16:creationId xmlns:a16="http://schemas.microsoft.com/office/drawing/2014/main" id="{410D308D-31C2-143B-9A32-9A71C1F203CD}"/>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30" name="Google Shape;130;p4">
              <a:extLst>
                <a:ext uri="{FF2B5EF4-FFF2-40B4-BE49-F238E27FC236}">
                  <a16:creationId xmlns:a16="http://schemas.microsoft.com/office/drawing/2014/main" id="{16DCFDE4-2DA1-3BEF-8AB1-E50F7B6109BE}"/>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31" name="Google Shape;131;p4">
            <a:extLst>
              <a:ext uri="{FF2B5EF4-FFF2-40B4-BE49-F238E27FC236}">
                <a16:creationId xmlns:a16="http://schemas.microsoft.com/office/drawing/2014/main" id="{B5E6605F-4B73-41EC-3D95-8A61CE1B97E7}"/>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132" name="Google Shape;132;p4">
            <a:extLst>
              <a:ext uri="{FF2B5EF4-FFF2-40B4-BE49-F238E27FC236}">
                <a16:creationId xmlns:a16="http://schemas.microsoft.com/office/drawing/2014/main" id="{74BD2F47-0DD7-E22A-72AC-4B18F53D3C3D}"/>
              </a:ext>
            </a:extLst>
          </p:cNvPr>
          <p:cNvPicPr preferRelativeResize="0"/>
          <p:nvPr/>
        </p:nvPicPr>
        <p:blipFill rotWithShape="1">
          <a:blip r:embed="rId4">
            <a:alphaModFix/>
          </a:blip>
          <a:srcRect/>
          <a:stretch/>
        </p:blipFill>
        <p:spPr>
          <a:xfrm>
            <a:off x="14137010" y="-558030"/>
            <a:ext cx="12124117" cy="12124117"/>
          </a:xfrm>
          <a:prstGeom prst="rect">
            <a:avLst/>
          </a:prstGeom>
          <a:noFill/>
          <a:ln>
            <a:noFill/>
          </a:ln>
        </p:spPr>
      </p:pic>
      <p:pic>
        <p:nvPicPr>
          <p:cNvPr id="2" name="Imagem 1" descr="Tela de computador com texto preto sobre fundo branco&#10;&#10;Descrição gerada automaticamente">
            <a:extLst>
              <a:ext uri="{FF2B5EF4-FFF2-40B4-BE49-F238E27FC236}">
                <a16:creationId xmlns:a16="http://schemas.microsoft.com/office/drawing/2014/main" id="{0B2D0D19-C966-79AC-9A43-3CD097BEB191}"/>
              </a:ext>
            </a:extLst>
          </p:cNvPr>
          <p:cNvPicPr>
            <a:picLocks noChangeAspect="1"/>
          </p:cNvPicPr>
          <p:nvPr/>
        </p:nvPicPr>
        <p:blipFill>
          <a:blip r:embed="rId5"/>
          <a:srcRect r="4221" b="-1"/>
          <a:stretch/>
        </p:blipFill>
        <p:spPr>
          <a:xfrm>
            <a:off x="594085" y="4733271"/>
            <a:ext cx="4339497" cy="6472555"/>
          </a:xfrm>
          <a:prstGeom prst="rect">
            <a:avLst/>
          </a:prstGeom>
        </p:spPr>
      </p:pic>
      <p:pic>
        <p:nvPicPr>
          <p:cNvPr id="3" name="Imagem 2" descr="Texto&#10;&#10;Descrição gerada automaticamente com confiança média">
            <a:extLst>
              <a:ext uri="{FF2B5EF4-FFF2-40B4-BE49-F238E27FC236}">
                <a16:creationId xmlns:a16="http://schemas.microsoft.com/office/drawing/2014/main" id="{FA34ADBE-3372-3D46-E610-25A1A1797D17}"/>
              </a:ext>
            </a:extLst>
          </p:cNvPr>
          <p:cNvPicPr>
            <a:picLocks noChangeAspect="1"/>
          </p:cNvPicPr>
          <p:nvPr/>
        </p:nvPicPr>
        <p:blipFill>
          <a:blip r:embed="rId6"/>
          <a:srcRect l="8263" r="1313" b="-1"/>
          <a:stretch/>
        </p:blipFill>
        <p:spPr>
          <a:xfrm>
            <a:off x="6890697" y="4733271"/>
            <a:ext cx="4339497" cy="6420208"/>
          </a:xfrm>
          <a:prstGeom prst="rect">
            <a:avLst/>
          </a:prstGeom>
        </p:spPr>
      </p:pic>
      <p:pic>
        <p:nvPicPr>
          <p:cNvPr id="4" name="Picture 2" descr="Pode ser um gráfico de mapa e texto que diz &quot;G20) BRASIL BRASIL2024 2024 AND SUSTAINABLE PLANET Mapping the Information Integrity Debate and Informing the Agenda of the G20 Integrity of Information and Trust in the Digital Economy Digital Economy Working Group Report prepared under the Brazilian Presidency of the G20 Knowledgepartn Knowledge partner unesco AHи&quot;">
            <a:extLst>
              <a:ext uri="{FF2B5EF4-FFF2-40B4-BE49-F238E27FC236}">
                <a16:creationId xmlns:a16="http://schemas.microsoft.com/office/drawing/2014/main" id="{AD691BA1-D515-F6C7-B4F2-47860AB42E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1666" r="-1" b="-1"/>
          <a:stretch/>
        </p:blipFill>
        <p:spPr bwMode="auto">
          <a:xfrm>
            <a:off x="13044844" y="4820413"/>
            <a:ext cx="4339497" cy="648527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Diagrama&#10;&#10;Descrição gerada automaticamente">
            <a:extLst>
              <a:ext uri="{FF2B5EF4-FFF2-40B4-BE49-F238E27FC236}">
                <a16:creationId xmlns:a16="http://schemas.microsoft.com/office/drawing/2014/main" id="{A91BB6E2-FE61-B94A-1FA6-4DDB7789DCE6}"/>
              </a:ext>
            </a:extLst>
          </p:cNvPr>
          <p:cNvPicPr>
            <a:picLocks noChangeAspect="1"/>
          </p:cNvPicPr>
          <p:nvPr/>
        </p:nvPicPr>
        <p:blipFill>
          <a:blip r:embed="rId8"/>
          <a:srcRect r="16358" b="-1"/>
          <a:stretch/>
        </p:blipFill>
        <p:spPr>
          <a:xfrm>
            <a:off x="18684300" y="4733271"/>
            <a:ext cx="4290000" cy="6411320"/>
          </a:xfrm>
          <a:prstGeom prst="rect">
            <a:avLst/>
          </a:prstGeom>
        </p:spPr>
      </p:pic>
    </p:spTree>
    <p:extLst>
      <p:ext uri="{BB962C8B-B14F-4D97-AF65-F5344CB8AC3E}">
        <p14:creationId xmlns:p14="http://schemas.microsoft.com/office/powerpoint/2010/main" val="1281194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5"/>
          <p:cNvSpPr txBox="1"/>
          <p:nvPr/>
        </p:nvSpPr>
        <p:spPr>
          <a:xfrm>
            <a:off x="1175570" y="1134342"/>
            <a:ext cx="9615781" cy="932563"/>
          </a:xfrm>
          <a:prstGeom prst="rect">
            <a:avLst/>
          </a:prstGeom>
          <a:noFill/>
          <a:ln>
            <a:noFill/>
          </a:ln>
        </p:spPr>
        <p:txBody>
          <a:bodyPr spcFirstLastPara="1" wrap="square" lIns="0" tIns="0" rIns="0" bIns="0" anchor="t" anchorCtr="0">
            <a:spAutoFit/>
          </a:bodyPr>
          <a:lstStyle/>
          <a:p>
            <a:pPr marL="0" marR="0" lvl="0" indent="0" algn="l" rtl="0">
              <a:lnSpc>
                <a:spcPct val="100800"/>
              </a:lnSpc>
              <a:spcBef>
                <a:spcPts val="0"/>
              </a:spcBef>
              <a:spcAft>
                <a:spcPts val="0"/>
              </a:spcAft>
              <a:buNone/>
            </a:pPr>
            <a:r>
              <a:rPr lang="en-US" sz="6000" b="1" dirty="0">
                <a:solidFill>
                  <a:srgbClr val="271C66"/>
                </a:solidFill>
                <a:latin typeface="Montserrat"/>
                <a:ea typeface="Montserrat"/>
                <a:cs typeface="Montserrat"/>
                <a:sym typeface="Montserrat"/>
              </a:rPr>
              <a:t>3.1. </a:t>
            </a:r>
            <a:r>
              <a:rPr lang="en-US" sz="6000" b="1" dirty="0" err="1">
                <a:solidFill>
                  <a:srgbClr val="271C66"/>
                </a:solidFill>
                <a:latin typeface="Montserrat"/>
                <a:ea typeface="Montserrat"/>
                <a:cs typeface="Montserrat"/>
                <a:sym typeface="Montserrat"/>
              </a:rPr>
              <a:t>Definição</a:t>
            </a:r>
            <a:endParaRPr dirty="0"/>
          </a:p>
        </p:txBody>
      </p:sp>
      <p:sp>
        <p:nvSpPr>
          <p:cNvPr id="138" name="Google Shape;138;p5"/>
          <p:cNvSpPr txBox="1"/>
          <p:nvPr/>
        </p:nvSpPr>
        <p:spPr>
          <a:xfrm>
            <a:off x="1175570" y="2763079"/>
            <a:ext cx="21962440" cy="10156627"/>
          </a:xfrm>
          <a:prstGeom prst="rect">
            <a:avLst/>
          </a:prstGeom>
          <a:noFill/>
          <a:ln>
            <a:noFill/>
          </a:ln>
        </p:spPr>
        <p:txBody>
          <a:bodyPr spcFirstLastPara="1" wrap="square" lIns="0" tIns="0" rIns="0" bIns="0" anchor="t" anchorCtr="0">
            <a:spAutoFit/>
          </a:bodyPr>
          <a:lstStyle/>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a integridade da informação é definida como a confiabilidade, o equilíbrio e a completude das informações às quais os cidadãos têm acesso</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Precisão, completude e confiabilidade</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o acesso à informação confiável, que passe por verificações ou controles, é fundamental para que a humanidade possa lidar com diferentes desafios</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Complexidade da desinformação – não é apenas o conteúdo total ou parcialmente falso</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Da intencionalidade para o que acontece durante a circulação</a:t>
            </a:r>
          </a:p>
        </p:txBody>
      </p:sp>
      <p:grpSp>
        <p:nvGrpSpPr>
          <p:cNvPr id="139" name="Google Shape;139;p5"/>
          <p:cNvGrpSpPr/>
          <p:nvPr/>
        </p:nvGrpSpPr>
        <p:grpSpPr>
          <a:xfrm>
            <a:off x="34693" y="12041527"/>
            <a:ext cx="24385588" cy="1659912"/>
            <a:chOff x="0" y="0"/>
            <a:chExt cx="4816593" cy="327863"/>
          </a:xfrm>
        </p:grpSpPr>
        <p:sp>
          <p:nvSpPr>
            <p:cNvPr id="140" name="Google Shape;140;p5"/>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p:cNvPicPr preferRelativeResize="0"/>
          <p:nvPr/>
        </p:nvPicPr>
        <p:blipFill rotWithShape="1">
          <a:blip r:embed="rId3">
            <a:alphaModFix/>
          </a:blip>
          <a:srcRect/>
          <a:stretch/>
        </p:blipFill>
        <p:spPr>
          <a:xfrm>
            <a:off x="18990678" y="12186779"/>
            <a:ext cx="5067543" cy="136875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DB0A9A9D-4208-F403-5825-6D5567066F29}"/>
            </a:ext>
          </a:extLst>
        </p:cNvPr>
        <p:cNvGrpSpPr/>
        <p:nvPr/>
      </p:nvGrpSpPr>
      <p:grpSpPr>
        <a:xfrm>
          <a:off x="0" y="0"/>
          <a:ext cx="0" cy="0"/>
          <a:chOff x="0" y="0"/>
          <a:chExt cx="0" cy="0"/>
        </a:xfrm>
      </p:grpSpPr>
      <p:sp>
        <p:nvSpPr>
          <p:cNvPr id="137" name="Google Shape;137;p5">
            <a:extLst>
              <a:ext uri="{FF2B5EF4-FFF2-40B4-BE49-F238E27FC236}">
                <a16:creationId xmlns:a16="http://schemas.microsoft.com/office/drawing/2014/main" id="{35B4A6E1-55E6-E216-84C8-8B96BEDBA08A}"/>
              </a:ext>
            </a:extLst>
          </p:cNvPr>
          <p:cNvSpPr txBox="1"/>
          <p:nvPr/>
        </p:nvSpPr>
        <p:spPr>
          <a:xfrm>
            <a:off x="1175570" y="1134342"/>
            <a:ext cx="9615781" cy="932563"/>
          </a:xfrm>
          <a:prstGeom prst="rect">
            <a:avLst/>
          </a:prstGeom>
          <a:noFill/>
          <a:ln>
            <a:noFill/>
          </a:ln>
        </p:spPr>
        <p:txBody>
          <a:bodyPr spcFirstLastPara="1" wrap="square" lIns="0" tIns="0" rIns="0" bIns="0" anchor="t" anchorCtr="0">
            <a:spAutoFit/>
          </a:bodyPr>
          <a:lstStyle/>
          <a:p>
            <a:pPr marL="0" marR="0" lvl="0" indent="0" algn="l" rtl="0">
              <a:lnSpc>
                <a:spcPct val="100800"/>
              </a:lnSpc>
              <a:spcBef>
                <a:spcPts val="0"/>
              </a:spcBef>
              <a:spcAft>
                <a:spcPts val="0"/>
              </a:spcAft>
              <a:buNone/>
            </a:pPr>
            <a:r>
              <a:rPr lang="en-US" sz="6000" b="1" dirty="0">
                <a:solidFill>
                  <a:srgbClr val="271C66"/>
                </a:solidFill>
                <a:latin typeface="Montserrat"/>
                <a:ea typeface="Montserrat"/>
                <a:cs typeface="Montserrat"/>
                <a:sym typeface="Montserrat"/>
              </a:rPr>
              <a:t>3.2. </a:t>
            </a:r>
            <a:r>
              <a:rPr lang="en-US" sz="6000" b="1" dirty="0" err="1">
                <a:solidFill>
                  <a:srgbClr val="271C66"/>
                </a:solidFill>
                <a:latin typeface="Montserrat"/>
                <a:ea typeface="Montserrat"/>
                <a:cs typeface="Montserrat"/>
                <a:sym typeface="Montserrat"/>
              </a:rPr>
              <a:t>Atores</a:t>
            </a:r>
            <a:r>
              <a:rPr lang="en-US" sz="6000" b="1" dirty="0">
                <a:solidFill>
                  <a:srgbClr val="271C66"/>
                </a:solidFill>
                <a:latin typeface="Montserrat"/>
                <a:ea typeface="Montserrat"/>
                <a:cs typeface="Montserrat"/>
                <a:sym typeface="Montserrat"/>
              </a:rPr>
              <a:t> e ambientes</a:t>
            </a:r>
            <a:endParaRPr dirty="0"/>
          </a:p>
        </p:txBody>
      </p:sp>
      <p:grpSp>
        <p:nvGrpSpPr>
          <p:cNvPr id="139" name="Google Shape;139;p5">
            <a:extLst>
              <a:ext uri="{FF2B5EF4-FFF2-40B4-BE49-F238E27FC236}">
                <a16:creationId xmlns:a16="http://schemas.microsoft.com/office/drawing/2014/main" id="{BFBCA8C4-7B96-72C5-BD29-32AC89DEE3D7}"/>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44099124-B819-6B6B-DC36-FEB6CB13EC46}"/>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831A754A-5FB0-6F5C-2125-8430A08D7EEE}"/>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60144366-F695-6CCE-DA21-27F8908D7184}"/>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2" name="Imagem 1">
            <a:extLst>
              <a:ext uri="{FF2B5EF4-FFF2-40B4-BE49-F238E27FC236}">
                <a16:creationId xmlns:a16="http://schemas.microsoft.com/office/drawing/2014/main" id="{BE391C33-8329-FD92-D9EE-AAE8E5D8FC05}"/>
              </a:ext>
            </a:extLst>
          </p:cNvPr>
          <p:cNvPicPr>
            <a:picLocks noChangeAspect="1"/>
          </p:cNvPicPr>
          <p:nvPr/>
        </p:nvPicPr>
        <p:blipFill>
          <a:blip r:embed="rId4"/>
          <a:stretch>
            <a:fillRect/>
          </a:stretch>
        </p:blipFill>
        <p:spPr>
          <a:xfrm>
            <a:off x="3388233" y="2466280"/>
            <a:ext cx="8521827" cy="9429346"/>
          </a:xfrm>
          <a:prstGeom prst="rect">
            <a:avLst/>
          </a:prstGeom>
        </p:spPr>
      </p:pic>
      <p:pic>
        <p:nvPicPr>
          <p:cNvPr id="3" name="Imagem 2">
            <a:extLst>
              <a:ext uri="{FF2B5EF4-FFF2-40B4-BE49-F238E27FC236}">
                <a16:creationId xmlns:a16="http://schemas.microsoft.com/office/drawing/2014/main" id="{EF8CE376-1B7D-429D-78C2-51550EDB7F8D}"/>
              </a:ext>
            </a:extLst>
          </p:cNvPr>
          <p:cNvPicPr>
            <a:picLocks noChangeAspect="1"/>
          </p:cNvPicPr>
          <p:nvPr/>
        </p:nvPicPr>
        <p:blipFill>
          <a:blip r:embed="rId5"/>
          <a:stretch>
            <a:fillRect/>
          </a:stretch>
        </p:blipFill>
        <p:spPr>
          <a:xfrm>
            <a:off x="13667218" y="2511622"/>
            <a:ext cx="9169921" cy="9384004"/>
          </a:xfrm>
          <a:prstGeom prst="rect">
            <a:avLst/>
          </a:prstGeom>
        </p:spPr>
      </p:pic>
    </p:spTree>
    <p:extLst>
      <p:ext uri="{BB962C8B-B14F-4D97-AF65-F5344CB8AC3E}">
        <p14:creationId xmlns:p14="http://schemas.microsoft.com/office/powerpoint/2010/main" val="3332007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74E74744-590A-0E9C-ECD3-8A3E57FD000C}"/>
            </a:ext>
          </a:extLst>
        </p:cNvPr>
        <p:cNvGrpSpPr/>
        <p:nvPr/>
      </p:nvGrpSpPr>
      <p:grpSpPr>
        <a:xfrm>
          <a:off x="0" y="0"/>
          <a:ext cx="0" cy="0"/>
          <a:chOff x="0" y="0"/>
          <a:chExt cx="0" cy="0"/>
        </a:xfrm>
      </p:grpSpPr>
      <p:sp>
        <p:nvSpPr>
          <p:cNvPr id="138" name="Google Shape;138;p5">
            <a:extLst>
              <a:ext uri="{FF2B5EF4-FFF2-40B4-BE49-F238E27FC236}">
                <a16:creationId xmlns:a16="http://schemas.microsoft.com/office/drawing/2014/main" id="{3D8ECBD0-34BC-9F0A-93AC-94476A670F47}"/>
              </a:ext>
            </a:extLst>
          </p:cNvPr>
          <p:cNvSpPr txBox="1"/>
          <p:nvPr/>
        </p:nvSpPr>
        <p:spPr>
          <a:xfrm>
            <a:off x="1246264" y="477079"/>
            <a:ext cx="21962440" cy="11079956"/>
          </a:xfrm>
          <a:prstGeom prst="rect">
            <a:avLst/>
          </a:prstGeom>
          <a:noFill/>
          <a:ln>
            <a:noFill/>
          </a:ln>
        </p:spPr>
        <p:txBody>
          <a:bodyPr spcFirstLastPara="1" wrap="square" lIns="0" tIns="0" rIns="0" bIns="0" anchor="t" anchorCtr="0">
            <a:spAutoFit/>
          </a:bodyPr>
          <a:lstStyle/>
          <a:p>
            <a:pPr marL="512104" marR="0" lvl="1" indent="-279400" algn="just" rtl="0">
              <a:lnSpc>
                <a:spcPct val="150000"/>
              </a:lnSpc>
              <a:spcBef>
                <a:spcPts val="0"/>
              </a:spcBef>
              <a:spcAft>
                <a:spcPts val="0"/>
              </a:spcAft>
              <a:buClr>
                <a:srgbClr val="271C66"/>
              </a:buClr>
              <a:buSzPts val="4400"/>
              <a:buFont typeface="Arial"/>
              <a:buChar char="•"/>
            </a:pPr>
            <a:r>
              <a:rPr lang="pt-BR" sz="4000" b="1" i="0" u="none" strike="noStrike" cap="none" dirty="0">
                <a:solidFill>
                  <a:srgbClr val="271C66"/>
                </a:solidFill>
                <a:latin typeface="Montserrat"/>
                <a:ea typeface="Montserrat"/>
                <a:cs typeface="Montserrat"/>
                <a:sym typeface="Montserrat"/>
              </a:rPr>
              <a:t>Quatro ambientes nos quais ocorrem os fenômenos da poluição da informação: o político, o dos meios de comunicação e seu entorno, o social e o legislativo. </a:t>
            </a:r>
          </a:p>
          <a:p>
            <a:pPr marL="512104" marR="0" lvl="1" indent="-279400" algn="just" rtl="0">
              <a:lnSpc>
                <a:spcPct val="150000"/>
              </a:lnSpc>
              <a:spcBef>
                <a:spcPts val="0"/>
              </a:spcBef>
              <a:spcAft>
                <a:spcPts val="0"/>
              </a:spcAft>
              <a:buClr>
                <a:srgbClr val="271C66"/>
              </a:buClr>
              <a:buSzPts val="4400"/>
              <a:buFont typeface="Arial"/>
              <a:buChar char="•"/>
            </a:pPr>
            <a:r>
              <a:rPr lang="pt-BR" sz="4000" b="1" i="0" u="none" strike="noStrike" cap="none" dirty="0">
                <a:solidFill>
                  <a:srgbClr val="271C66"/>
                </a:solidFill>
                <a:latin typeface="Montserrat"/>
                <a:ea typeface="Montserrat"/>
                <a:cs typeface="Montserrat"/>
                <a:sym typeface="Montserrat"/>
              </a:rPr>
              <a:t>a) os elementos facilitadores; </a:t>
            </a:r>
          </a:p>
          <a:p>
            <a:pPr marL="512104" marR="0" lvl="1" indent="-279400" algn="just" rtl="0">
              <a:lnSpc>
                <a:spcPct val="150000"/>
              </a:lnSpc>
              <a:spcBef>
                <a:spcPts val="0"/>
              </a:spcBef>
              <a:spcAft>
                <a:spcPts val="0"/>
              </a:spcAft>
              <a:buClr>
                <a:srgbClr val="271C66"/>
              </a:buClr>
              <a:buSzPts val="4400"/>
              <a:buFont typeface="Arial"/>
              <a:buChar char="•"/>
            </a:pPr>
            <a:r>
              <a:rPr lang="pt-BR" sz="4000" b="1" i="0" u="none" strike="noStrike" cap="none" dirty="0">
                <a:solidFill>
                  <a:srgbClr val="271C66"/>
                </a:solidFill>
                <a:latin typeface="Montserrat"/>
                <a:ea typeface="Montserrat"/>
                <a:cs typeface="Montserrat"/>
                <a:sym typeface="Montserrat"/>
              </a:rPr>
              <a:t>b) os promotores e direcionadores da poluição da informação (baixa confiança nas instituições, populismo, falta de pluralidade na mídia, mídia </a:t>
            </a:r>
            <a:r>
              <a:rPr lang="pt-BR" sz="4000" b="1" i="0" u="none" strike="noStrike" cap="none" dirty="0" err="1">
                <a:solidFill>
                  <a:srgbClr val="271C66"/>
                </a:solidFill>
                <a:latin typeface="Montserrat"/>
                <a:ea typeface="Montserrat"/>
                <a:cs typeface="Montserrat"/>
                <a:sym typeface="Montserrat"/>
              </a:rPr>
              <a:t>hiperpartidária</a:t>
            </a:r>
            <a:r>
              <a:rPr lang="pt-BR" sz="4000" b="1" i="0" u="none" strike="noStrike" cap="none" dirty="0">
                <a:solidFill>
                  <a:srgbClr val="271C66"/>
                </a:solidFill>
                <a:latin typeface="Montserrat"/>
                <a:ea typeface="Montserrat"/>
                <a:cs typeface="Montserrat"/>
                <a:sym typeface="Montserrat"/>
              </a:rPr>
              <a:t>, o discurso público polarizado, a legislação ineficaz, </a:t>
            </a:r>
            <a:r>
              <a:rPr lang="pt-BR" sz="4000" b="1" i="0" u="none" strike="noStrike" cap="none" dirty="0" err="1">
                <a:solidFill>
                  <a:srgbClr val="271C66"/>
                </a:solidFill>
                <a:latin typeface="Montserrat"/>
                <a:ea typeface="Montserrat"/>
                <a:cs typeface="Montserrat"/>
                <a:sym typeface="Montserrat"/>
              </a:rPr>
              <a:t>etc</a:t>
            </a:r>
            <a:r>
              <a:rPr lang="pt-BR" sz="4000" b="1" i="0" u="none" strike="noStrike" cap="none" dirty="0">
                <a:solidFill>
                  <a:srgbClr val="271C66"/>
                </a:solidFill>
                <a:latin typeface="Montserrat"/>
                <a:ea typeface="Montserrat"/>
                <a:cs typeface="Montserrat"/>
                <a:sym typeface="Montserrat"/>
              </a:rPr>
              <a:t>); </a:t>
            </a:r>
          </a:p>
          <a:p>
            <a:pPr marL="512104" marR="0" lvl="1" indent="-279400" algn="just" rtl="0">
              <a:lnSpc>
                <a:spcPct val="150000"/>
              </a:lnSpc>
              <a:spcBef>
                <a:spcPts val="0"/>
              </a:spcBef>
              <a:spcAft>
                <a:spcPts val="0"/>
              </a:spcAft>
              <a:buClr>
                <a:srgbClr val="271C66"/>
              </a:buClr>
              <a:buSzPts val="4400"/>
              <a:buFont typeface="Arial"/>
              <a:buChar char="•"/>
            </a:pPr>
            <a:r>
              <a:rPr lang="pt-BR" sz="4000" b="1" i="0" u="none" strike="noStrike" cap="none" dirty="0">
                <a:solidFill>
                  <a:srgbClr val="271C66"/>
                </a:solidFill>
                <a:latin typeface="Montserrat"/>
                <a:ea typeface="Montserrat"/>
                <a:cs typeface="Montserrat"/>
                <a:sym typeface="Montserrat"/>
              </a:rPr>
              <a:t>c) as vulnerabilidades; </a:t>
            </a:r>
          </a:p>
          <a:p>
            <a:pPr marL="512104" marR="0" lvl="1" indent="-279400" algn="just" rtl="0">
              <a:lnSpc>
                <a:spcPct val="150000"/>
              </a:lnSpc>
              <a:spcBef>
                <a:spcPts val="0"/>
              </a:spcBef>
              <a:spcAft>
                <a:spcPts val="0"/>
              </a:spcAft>
              <a:buClr>
                <a:srgbClr val="271C66"/>
              </a:buClr>
              <a:buSzPts val="4400"/>
              <a:buFont typeface="Arial"/>
              <a:buChar char="•"/>
            </a:pPr>
            <a:r>
              <a:rPr lang="pt-BR" sz="4000" b="1" i="0" u="none" strike="noStrike" cap="none" dirty="0">
                <a:solidFill>
                  <a:srgbClr val="271C66"/>
                </a:solidFill>
                <a:latin typeface="Montserrat"/>
                <a:ea typeface="Montserrat"/>
                <a:cs typeface="Montserrat"/>
                <a:sym typeface="Montserrat"/>
              </a:rPr>
              <a:t>d) o impacto da poluição da informação (degradação do debate público, participação reduzida, notícias inúteis, estigmatização de grupos vulneráveis, aumento  da violência, legislação que restringe o espaço cívico e as vozes dissidentes, crescimento da indústria da desinformação, etc.)</a:t>
            </a:r>
          </a:p>
          <a:p>
            <a:pPr marL="512104" marR="0" lvl="1" indent="-279400" algn="just" rtl="0">
              <a:lnSpc>
                <a:spcPct val="150000"/>
              </a:lnSpc>
              <a:spcBef>
                <a:spcPts val="0"/>
              </a:spcBef>
              <a:spcAft>
                <a:spcPts val="0"/>
              </a:spcAft>
              <a:buClr>
                <a:srgbClr val="271C66"/>
              </a:buClr>
              <a:buSzPts val="4400"/>
              <a:buFont typeface="Arial"/>
              <a:buChar char="•"/>
            </a:pPr>
            <a:r>
              <a:rPr lang="pt-BR" sz="4000" b="1" i="0" u="none" strike="noStrike" cap="none" dirty="0">
                <a:solidFill>
                  <a:srgbClr val="271C66"/>
                </a:solidFill>
                <a:latin typeface="Montserrat"/>
                <a:ea typeface="Montserrat"/>
                <a:cs typeface="Montserrat"/>
                <a:sym typeface="Montserrat"/>
              </a:rPr>
              <a:t>Da intencionalidade para o que acontece durante a circulação</a:t>
            </a:r>
          </a:p>
        </p:txBody>
      </p:sp>
      <p:grpSp>
        <p:nvGrpSpPr>
          <p:cNvPr id="139" name="Google Shape;139;p5">
            <a:extLst>
              <a:ext uri="{FF2B5EF4-FFF2-40B4-BE49-F238E27FC236}">
                <a16:creationId xmlns:a16="http://schemas.microsoft.com/office/drawing/2014/main" id="{5AC3AAB4-A0F4-4ED2-592A-F20A94502226}"/>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EE493319-6A30-9201-C95C-BE0A49DF4581}"/>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0BD80533-FA58-975B-7AD1-BF358AA7546D}"/>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5BA8BE36-59EE-6D4E-0556-67A9C37CF18A}"/>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spTree>
    <p:extLst>
      <p:ext uri="{BB962C8B-B14F-4D97-AF65-F5344CB8AC3E}">
        <p14:creationId xmlns:p14="http://schemas.microsoft.com/office/powerpoint/2010/main" val="2233347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0D7A9284-6C29-020F-91CE-460A7D52D8ED}"/>
            </a:ext>
          </a:extLst>
        </p:cNvPr>
        <p:cNvGrpSpPr/>
        <p:nvPr/>
      </p:nvGrpSpPr>
      <p:grpSpPr>
        <a:xfrm>
          <a:off x="0" y="0"/>
          <a:ext cx="0" cy="0"/>
          <a:chOff x="0" y="0"/>
          <a:chExt cx="0" cy="0"/>
        </a:xfrm>
      </p:grpSpPr>
      <p:grpSp>
        <p:nvGrpSpPr>
          <p:cNvPr id="139" name="Google Shape;139;p5">
            <a:extLst>
              <a:ext uri="{FF2B5EF4-FFF2-40B4-BE49-F238E27FC236}">
                <a16:creationId xmlns:a16="http://schemas.microsoft.com/office/drawing/2014/main" id="{35132385-C296-8220-E60F-00B234E4C19B}"/>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9BB4718C-7011-84A8-CF80-29CF687E8B99}"/>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5AD490B2-FA19-0DCA-1505-197A8AC8B667}"/>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79244679-6FC6-BE3D-6CD2-0FF591B269ED}"/>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2" name="Imagem 1">
            <a:extLst>
              <a:ext uri="{FF2B5EF4-FFF2-40B4-BE49-F238E27FC236}">
                <a16:creationId xmlns:a16="http://schemas.microsoft.com/office/drawing/2014/main" id="{47B86C6E-1DB6-6204-428C-1B096AF875EC}"/>
              </a:ext>
            </a:extLst>
          </p:cNvPr>
          <p:cNvPicPr>
            <a:picLocks noChangeAspect="1"/>
          </p:cNvPicPr>
          <p:nvPr/>
        </p:nvPicPr>
        <p:blipFill>
          <a:blip r:embed="rId4"/>
          <a:stretch>
            <a:fillRect/>
          </a:stretch>
        </p:blipFill>
        <p:spPr>
          <a:xfrm>
            <a:off x="5034636" y="591411"/>
            <a:ext cx="14385695" cy="11400662"/>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4007541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743388B5-947E-B2C2-888C-9797CC92B51C}"/>
            </a:ext>
          </a:extLst>
        </p:cNvPr>
        <p:cNvGrpSpPr/>
        <p:nvPr/>
      </p:nvGrpSpPr>
      <p:grpSpPr>
        <a:xfrm>
          <a:off x="0" y="0"/>
          <a:ext cx="0" cy="0"/>
          <a:chOff x="0" y="0"/>
          <a:chExt cx="0" cy="0"/>
        </a:xfrm>
      </p:grpSpPr>
      <p:grpSp>
        <p:nvGrpSpPr>
          <p:cNvPr id="139" name="Google Shape;139;p5">
            <a:extLst>
              <a:ext uri="{FF2B5EF4-FFF2-40B4-BE49-F238E27FC236}">
                <a16:creationId xmlns:a16="http://schemas.microsoft.com/office/drawing/2014/main" id="{CD9A86F3-D3A0-B121-A7A1-08EBB643C176}"/>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F641227B-9BB0-C722-A48F-2100B13EBA0C}"/>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255E2C6D-4AB8-C3CA-CF34-DE9B74C38B2E}"/>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A08BB764-D3B4-0F21-A4D0-95E3666A9659}"/>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3" name="Imagem 2">
            <a:extLst>
              <a:ext uri="{FF2B5EF4-FFF2-40B4-BE49-F238E27FC236}">
                <a16:creationId xmlns:a16="http://schemas.microsoft.com/office/drawing/2014/main" id="{4AD8FA37-75FF-8769-6BBB-0E0FFB55630A}"/>
              </a:ext>
            </a:extLst>
          </p:cNvPr>
          <p:cNvPicPr>
            <a:picLocks noChangeAspect="1"/>
          </p:cNvPicPr>
          <p:nvPr/>
        </p:nvPicPr>
        <p:blipFill>
          <a:blip r:embed="rId4"/>
          <a:stretch>
            <a:fillRect/>
          </a:stretch>
        </p:blipFill>
        <p:spPr>
          <a:xfrm>
            <a:off x="2376188" y="717536"/>
            <a:ext cx="20362993" cy="10232403"/>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4007019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5925937E-FB65-1765-A5DD-8D93E1729C41}"/>
            </a:ext>
          </a:extLst>
        </p:cNvPr>
        <p:cNvGrpSpPr/>
        <p:nvPr/>
      </p:nvGrpSpPr>
      <p:grpSpPr>
        <a:xfrm>
          <a:off x="0" y="0"/>
          <a:ext cx="0" cy="0"/>
          <a:chOff x="0" y="0"/>
          <a:chExt cx="0" cy="0"/>
        </a:xfrm>
      </p:grpSpPr>
      <p:grpSp>
        <p:nvGrpSpPr>
          <p:cNvPr id="139" name="Google Shape;139;p5">
            <a:extLst>
              <a:ext uri="{FF2B5EF4-FFF2-40B4-BE49-F238E27FC236}">
                <a16:creationId xmlns:a16="http://schemas.microsoft.com/office/drawing/2014/main" id="{B7C2DB96-B6AF-1024-FD5C-CAFD5DF06A84}"/>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DC224E7D-1B9F-EB9E-B339-78EDDF43A783}"/>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5D605A8E-3AED-AEDC-CD84-96B0FDFDBA9F}"/>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8723105B-DBBE-D12A-5F89-569B428AECBD}"/>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3" name="Imagem 2">
            <a:extLst>
              <a:ext uri="{FF2B5EF4-FFF2-40B4-BE49-F238E27FC236}">
                <a16:creationId xmlns:a16="http://schemas.microsoft.com/office/drawing/2014/main" id="{19D4CC33-4C06-B04A-BD01-6A0BE1F47A17}"/>
              </a:ext>
            </a:extLst>
          </p:cNvPr>
          <p:cNvPicPr>
            <a:picLocks noChangeAspect="1"/>
          </p:cNvPicPr>
          <p:nvPr/>
        </p:nvPicPr>
        <p:blipFill>
          <a:blip r:embed="rId4"/>
          <a:stretch>
            <a:fillRect/>
          </a:stretch>
        </p:blipFill>
        <p:spPr>
          <a:xfrm>
            <a:off x="8001084" y="488936"/>
            <a:ext cx="10018011" cy="11351857"/>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1155175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8BD4B73D-27AD-5C18-6F3A-46BC8C3CB5DC}"/>
            </a:ext>
          </a:extLst>
        </p:cNvPr>
        <p:cNvGrpSpPr/>
        <p:nvPr/>
      </p:nvGrpSpPr>
      <p:grpSpPr>
        <a:xfrm>
          <a:off x="0" y="0"/>
          <a:ext cx="0" cy="0"/>
          <a:chOff x="0" y="0"/>
          <a:chExt cx="0" cy="0"/>
        </a:xfrm>
      </p:grpSpPr>
      <p:grpSp>
        <p:nvGrpSpPr>
          <p:cNvPr id="139" name="Google Shape;139;p5">
            <a:extLst>
              <a:ext uri="{FF2B5EF4-FFF2-40B4-BE49-F238E27FC236}">
                <a16:creationId xmlns:a16="http://schemas.microsoft.com/office/drawing/2014/main" id="{AD70913F-74E8-FB39-76FF-DC8A71165F02}"/>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6B88A3CE-25B5-B3B4-22E5-33CAB2DA5939}"/>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C193EC1D-4C61-770B-F31B-A94E6D4A3277}"/>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6D56546F-0707-E891-D199-46F3581FB8FD}"/>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2" name="Imagem 1">
            <a:extLst>
              <a:ext uri="{FF2B5EF4-FFF2-40B4-BE49-F238E27FC236}">
                <a16:creationId xmlns:a16="http://schemas.microsoft.com/office/drawing/2014/main" id="{C073D7FF-385F-BF7B-8770-4C7328751FCE}"/>
              </a:ext>
            </a:extLst>
          </p:cNvPr>
          <p:cNvPicPr>
            <a:picLocks noChangeAspect="1"/>
          </p:cNvPicPr>
          <p:nvPr/>
        </p:nvPicPr>
        <p:blipFill>
          <a:blip r:embed="rId4"/>
          <a:stretch>
            <a:fillRect/>
          </a:stretch>
        </p:blipFill>
        <p:spPr>
          <a:xfrm>
            <a:off x="2291038" y="1459408"/>
            <a:ext cx="19803512" cy="9307651"/>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1614746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495E5330-CEC3-B3A4-0357-603E3FD3396E}"/>
            </a:ext>
          </a:extLst>
        </p:cNvPr>
        <p:cNvGrpSpPr/>
        <p:nvPr/>
      </p:nvGrpSpPr>
      <p:grpSpPr>
        <a:xfrm>
          <a:off x="0" y="0"/>
          <a:ext cx="0" cy="0"/>
          <a:chOff x="0" y="0"/>
          <a:chExt cx="0" cy="0"/>
        </a:xfrm>
      </p:grpSpPr>
      <p:grpSp>
        <p:nvGrpSpPr>
          <p:cNvPr id="139" name="Google Shape;139;p5">
            <a:extLst>
              <a:ext uri="{FF2B5EF4-FFF2-40B4-BE49-F238E27FC236}">
                <a16:creationId xmlns:a16="http://schemas.microsoft.com/office/drawing/2014/main" id="{FD5F13F0-24A9-293D-C297-816358E1A89D}"/>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1A9F60B6-574A-7466-899C-3CB0B896AC78}"/>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9A6F2489-AB48-C7FD-F05A-FE71FBA8F1D6}"/>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4F66400D-68AB-8DD6-E9B3-7936CF3B3EC0}"/>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2" name="Imagem 1">
            <a:extLst>
              <a:ext uri="{FF2B5EF4-FFF2-40B4-BE49-F238E27FC236}">
                <a16:creationId xmlns:a16="http://schemas.microsoft.com/office/drawing/2014/main" id="{F1072734-AA7E-D4BC-087F-7F0C1F18FB2B}"/>
              </a:ext>
            </a:extLst>
          </p:cNvPr>
          <p:cNvPicPr>
            <a:picLocks noChangeAspect="1"/>
          </p:cNvPicPr>
          <p:nvPr/>
        </p:nvPicPr>
        <p:blipFill>
          <a:blip r:embed="rId4"/>
          <a:stretch>
            <a:fillRect/>
          </a:stretch>
        </p:blipFill>
        <p:spPr>
          <a:xfrm>
            <a:off x="3044081" y="1860536"/>
            <a:ext cx="18366805" cy="8586483"/>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2573273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2E72D6F6-5637-95F9-C4E8-172CABF00482}"/>
            </a:ext>
          </a:extLst>
        </p:cNvPr>
        <p:cNvGrpSpPr/>
        <p:nvPr/>
      </p:nvGrpSpPr>
      <p:grpSpPr>
        <a:xfrm>
          <a:off x="0" y="0"/>
          <a:ext cx="0" cy="0"/>
          <a:chOff x="0" y="0"/>
          <a:chExt cx="0" cy="0"/>
        </a:xfrm>
      </p:grpSpPr>
      <p:grpSp>
        <p:nvGrpSpPr>
          <p:cNvPr id="139" name="Google Shape;139;p5">
            <a:extLst>
              <a:ext uri="{FF2B5EF4-FFF2-40B4-BE49-F238E27FC236}">
                <a16:creationId xmlns:a16="http://schemas.microsoft.com/office/drawing/2014/main" id="{EC22B7F5-0C36-7595-BDC0-4D43148859F5}"/>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A31C60B2-0A77-8F8A-F359-C54A525D035A}"/>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955C1434-786D-8AEE-FBE9-FB75E9FE9903}"/>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4A5C337C-C179-DF53-3F5E-B69D5C83FB4B}"/>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2" name="Imagem 1">
            <a:extLst>
              <a:ext uri="{FF2B5EF4-FFF2-40B4-BE49-F238E27FC236}">
                <a16:creationId xmlns:a16="http://schemas.microsoft.com/office/drawing/2014/main" id="{81C8E591-B2EA-4333-3257-97AFF6AEC653}"/>
              </a:ext>
            </a:extLst>
          </p:cNvPr>
          <p:cNvPicPr>
            <a:picLocks noChangeAspect="1"/>
          </p:cNvPicPr>
          <p:nvPr/>
        </p:nvPicPr>
        <p:blipFill>
          <a:blip r:embed="rId4"/>
          <a:stretch>
            <a:fillRect/>
          </a:stretch>
        </p:blipFill>
        <p:spPr>
          <a:xfrm>
            <a:off x="2948785" y="1786014"/>
            <a:ext cx="18488018" cy="8180946"/>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87589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DC8D6A8F-8A13-B716-C920-B7EB8C87D1DA}"/>
            </a:ext>
          </a:extLst>
        </p:cNvPr>
        <p:cNvGrpSpPr/>
        <p:nvPr/>
      </p:nvGrpSpPr>
      <p:grpSpPr>
        <a:xfrm>
          <a:off x="0" y="0"/>
          <a:ext cx="0" cy="0"/>
          <a:chOff x="0" y="0"/>
          <a:chExt cx="0" cy="0"/>
        </a:xfrm>
      </p:grpSpPr>
      <p:grpSp>
        <p:nvGrpSpPr>
          <p:cNvPr id="139" name="Google Shape;139;p5">
            <a:extLst>
              <a:ext uri="{FF2B5EF4-FFF2-40B4-BE49-F238E27FC236}">
                <a16:creationId xmlns:a16="http://schemas.microsoft.com/office/drawing/2014/main" id="{A7843718-F0BC-7767-962F-5707795C8570}"/>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C08E7417-B93A-E8A2-E79A-0C2C384359C2}"/>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3ACA41E8-510D-56EC-73ED-2D9F8295E875}"/>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220D121C-D592-8040-83E0-7EC50FB87DD6}"/>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2" name="Imagem 1">
            <a:extLst>
              <a:ext uri="{FF2B5EF4-FFF2-40B4-BE49-F238E27FC236}">
                <a16:creationId xmlns:a16="http://schemas.microsoft.com/office/drawing/2014/main" id="{F2E03833-A2A0-8B0A-29E8-A9F8D7360934}"/>
              </a:ext>
            </a:extLst>
          </p:cNvPr>
          <p:cNvPicPr>
            <a:picLocks noChangeAspect="1"/>
          </p:cNvPicPr>
          <p:nvPr/>
        </p:nvPicPr>
        <p:blipFill>
          <a:blip r:embed="rId4"/>
          <a:stretch>
            <a:fillRect/>
          </a:stretch>
        </p:blipFill>
        <p:spPr>
          <a:xfrm>
            <a:off x="3287481" y="1700516"/>
            <a:ext cx="17880006" cy="8403603"/>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834532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243E820B-6CBB-D8B2-C23C-6C29559D2E39}"/>
            </a:ext>
          </a:extLst>
        </p:cNvPr>
        <p:cNvGrpSpPr/>
        <p:nvPr/>
      </p:nvGrpSpPr>
      <p:grpSpPr>
        <a:xfrm>
          <a:off x="0" y="0"/>
          <a:ext cx="0" cy="0"/>
          <a:chOff x="0" y="0"/>
          <a:chExt cx="0" cy="0"/>
        </a:xfrm>
      </p:grpSpPr>
      <p:grpSp>
        <p:nvGrpSpPr>
          <p:cNvPr id="139" name="Google Shape;139;p5">
            <a:extLst>
              <a:ext uri="{FF2B5EF4-FFF2-40B4-BE49-F238E27FC236}">
                <a16:creationId xmlns:a16="http://schemas.microsoft.com/office/drawing/2014/main" id="{599B948E-4292-6E71-FD72-F371C5D17391}"/>
              </a:ext>
            </a:extLst>
          </p:cNvPr>
          <p:cNvGrpSpPr/>
          <p:nvPr/>
        </p:nvGrpSpPr>
        <p:grpSpPr>
          <a:xfrm>
            <a:off x="34693" y="12041527"/>
            <a:ext cx="24385588" cy="1659912"/>
            <a:chOff x="0" y="0"/>
            <a:chExt cx="4816593" cy="327863"/>
          </a:xfrm>
        </p:grpSpPr>
        <p:sp>
          <p:nvSpPr>
            <p:cNvPr id="140" name="Google Shape;140;p5">
              <a:extLst>
                <a:ext uri="{FF2B5EF4-FFF2-40B4-BE49-F238E27FC236}">
                  <a16:creationId xmlns:a16="http://schemas.microsoft.com/office/drawing/2014/main" id="{5B879140-4F38-B5A1-A816-0E33BFB57BAD}"/>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56E9516F-F5E6-AD4E-BDC9-CF997C9BBDEF}"/>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42" name="Google Shape;142;p5">
            <a:extLst>
              <a:ext uri="{FF2B5EF4-FFF2-40B4-BE49-F238E27FC236}">
                <a16:creationId xmlns:a16="http://schemas.microsoft.com/office/drawing/2014/main" id="{77147179-F73F-C7D5-1537-CC54B5DB7C9B}"/>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2" name="Imagem 1">
            <a:extLst>
              <a:ext uri="{FF2B5EF4-FFF2-40B4-BE49-F238E27FC236}">
                <a16:creationId xmlns:a16="http://schemas.microsoft.com/office/drawing/2014/main" id="{2E83D76F-C7A3-A4CD-2071-8C2138E5CDBA}"/>
              </a:ext>
            </a:extLst>
          </p:cNvPr>
          <p:cNvPicPr>
            <a:picLocks noChangeAspect="1"/>
          </p:cNvPicPr>
          <p:nvPr/>
        </p:nvPicPr>
        <p:blipFill>
          <a:blip r:embed="rId4"/>
          <a:stretch>
            <a:fillRect/>
          </a:stretch>
        </p:blipFill>
        <p:spPr>
          <a:xfrm>
            <a:off x="2588230" y="1805216"/>
            <a:ext cx="19209128" cy="8596084"/>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2371057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6"/>
          <p:cNvSpPr txBox="1"/>
          <p:nvPr/>
        </p:nvSpPr>
        <p:spPr>
          <a:xfrm>
            <a:off x="1175570" y="1134342"/>
            <a:ext cx="18415450" cy="93070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5600" b="1" dirty="0">
                <a:solidFill>
                  <a:srgbClr val="271C66"/>
                </a:solidFill>
                <a:latin typeface="Montserrat"/>
                <a:ea typeface="Montserrat"/>
                <a:cs typeface="Montserrat"/>
                <a:sym typeface="Montserrat"/>
              </a:rPr>
              <a:t>4. </a:t>
            </a:r>
            <a:r>
              <a:rPr lang="en-US" sz="5600" b="1" dirty="0" err="1">
                <a:solidFill>
                  <a:srgbClr val="271C66"/>
                </a:solidFill>
                <a:latin typeface="Montserrat"/>
                <a:ea typeface="Montserrat"/>
                <a:cs typeface="Montserrat"/>
                <a:sym typeface="Montserrat"/>
              </a:rPr>
              <a:t>Consequências</a:t>
            </a:r>
            <a:r>
              <a:rPr lang="en-US" sz="5600" b="1" dirty="0">
                <a:solidFill>
                  <a:srgbClr val="271C66"/>
                </a:solidFill>
                <a:latin typeface="Montserrat"/>
                <a:ea typeface="Montserrat"/>
                <a:cs typeface="Montserrat"/>
                <a:sym typeface="Montserrat"/>
              </a:rPr>
              <a:t> para a </a:t>
            </a:r>
            <a:r>
              <a:rPr lang="en-US" sz="5600" b="1" dirty="0" err="1">
                <a:solidFill>
                  <a:srgbClr val="271C66"/>
                </a:solidFill>
                <a:latin typeface="Montserrat"/>
                <a:ea typeface="Montserrat"/>
                <a:cs typeface="Montserrat"/>
                <a:sym typeface="Montserrat"/>
              </a:rPr>
              <a:t>ciência</a:t>
            </a:r>
            <a:r>
              <a:rPr lang="en-US" sz="5600" b="1" dirty="0">
                <a:solidFill>
                  <a:srgbClr val="271C66"/>
                </a:solidFill>
                <a:latin typeface="Montserrat"/>
                <a:ea typeface="Montserrat"/>
                <a:cs typeface="Montserrat"/>
                <a:sym typeface="Montserrat"/>
              </a:rPr>
              <a:t> da </a:t>
            </a:r>
            <a:r>
              <a:rPr lang="en-US" sz="5600" b="1" dirty="0" err="1">
                <a:solidFill>
                  <a:srgbClr val="271C66"/>
                </a:solidFill>
                <a:latin typeface="Montserrat"/>
                <a:ea typeface="Montserrat"/>
                <a:cs typeface="Montserrat"/>
                <a:sym typeface="Montserrat"/>
              </a:rPr>
              <a:t>informação</a:t>
            </a:r>
            <a:endParaRPr dirty="0"/>
          </a:p>
        </p:txBody>
      </p:sp>
      <p:sp>
        <p:nvSpPr>
          <p:cNvPr id="149" name="Google Shape;149;p6"/>
          <p:cNvSpPr txBox="1"/>
          <p:nvPr/>
        </p:nvSpPr>
        <p:spPr>
          <a:xfrm>
            <a:off x="1175570" y="3042370"/>
            <a:ext cx="22034448" cy="7109639"/>
          </a:xfrm>
          <a:prstGeom prst="rect">
            <a:avLst/>
          </a:prstGeom>
          <a:noFill/>
          <a:ln>
            <a:noFill/>
          </a:ln>
        </p:spPr>
        <p:txBody>
          <a:bodyPr spcFirstLastPara="1" wrap="square" lIns="0" tIns="0" rIns="0" bIns="0" anchor="t" anchorCtr="0">
            <a:spAutoFit/>
          </a:bodyPr>
          <a:lstStyle/>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Fonte de informação – autoridades epistêmicas</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Mediação da informação –  verificação, certificação</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Competência em informação – Competência crítica</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Ecossistema de desinformação – regimes de informação e dinâmica dos fluxos</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Direito à informação precisa e confiável</a:t>
            </a:r>
          </a:p>
          <a:p>
            <a:pPr marL="512104" marR="0" lvl="1" indent="-279400" algn="just" rtl="0">
              <a:lnSpc>
                <a:spcPct val="150000"/>
              </a:lnSpc>
              <a:spcBef>
                <a:spcPts val="0"/>
              </a:spcBef>
              <a:spcAft>
                <a:spcPts val="0"/>
              </a:spcAft>
              <a:buClr>
                <a:srgbClr val="271C66"/>
              </a:buClr>
              <a:buSzPts val="4400"/>
              <a:buFont typeface="Arial"/>
              <a:buChar char="•"/>
            </a:pPr>
            <a:endParaRPr lang="pt-BR" sz="4400" b="1" i="0" u="none" strike="noStrike" cap="none" dirty="0">
              <a:solidFill>
                <a:srgbClr val="271C66"/>
              </a:solidFill>
              <a:latin typeface="Montserrat"/>
              <a:ea typeface="Montserrat"/>
              <a:cs typeface="Montserrat"/>
              <a:sym typeface="Montserrat"/>
            </a:endParaRPr>
          </a:p>
        </p:txBody>
      </p:sp>
      <p:grpSp>
        <p:nvGrpSpPr>
          <p:cNvPr id="150" name="Google Shape;150;p6"/>
          <p:cNvGrpSpPr/>
          <p:nvPr/>
        </p:nvGrpSpPr>
        <p:grpSpPr>
          <a:xfrm>
            <a:off x="34693" y="12041527"/>
            <a:ext cx="24385588" cy="1659912"/>
            <a:chOff x="0" y="0"/>
            <a:chExt cx="4816593" cy="327863"/>
          </a:xfrm>
        </p:grpSpPr>
        <p:sp>
          <p:nvSpPr>
            <p:cNvPr id="151" name="Google Shape;151;p6"/>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52" name="Google Shape;152;p6"/>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53" name="Google Shape;153;p6"/>
          <p:cNvPicPr preferRelativeResize="0"/>
          <p:nvPr/>
        </p:nvPicPr>
        <p:blipFill rotWithShape="1">
          <a:blip r:embed="rId3">
            <a:alphaModFix/>
          </a:blip>
          <a:srcRect/>
          <a:stretch/>
        </p:blipFill>
        <p:spPr>
          <a:xfrm>
            <a:off x="18990678" y="12186779"/>
            <a:ext cx="5067543" cy="136875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3C27C9C3-4BBE-C7DB-E69C-832D9551503E}"/>
            </a:ext>
          </a:extLst>
        </p:cNvPr>
        <p:cNvGrpSpPr/>
        <p:nvPr/>
      </p:nvGrpSpPr>
      <p:grpSpPr>
        <a:xfrm>
          <a:off x="0" y="0"/>
          <a:ext cx="0" cy="0"/>
          <a:chOff x="0" y="0"/>
          <a:chExt cx="0" cy="0"/>
        </a:xfrm>
      </p:grpSpPr>
      <p:sp>
        <p:nvSpPr>
          <p:cNvPr id="148" name="Google Shape;148;p6">
            <a:extLst>
              <a:ext uri="{FF2B5EF4-FFF2-40B4-BE49-F238E27FC236}">
                <a16:creationId xmlns:a16="http://schemas.microsoft.com/office/drawing/2014/main" id="{C10887A2-A557-4161-A953-AE9925028C1A}"/>
              </a:ext>
            </a:extLst>
          </p:cNvPr>
          <p:cNvSpPr txBox="1"/>
          <p:nvPr/>
        </p:nvSpPr>
        <p:spPr>
          <a:xfrm>
            <a:off x="1210260" y="848399"/>
            <a:ext cx="9615781" cy="93070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5600" b="1" dirty="0" err="1">
                <a:solidFill>
                  <a:srgbClr val="271C66"/>
                </a:solidFill>
                <a:latin typeface="Montserrat"/>
                <a:ea typeface="Montserrat"/>
                <a:cs typeface="Montserrat"/>
                <a:sym typeface="Montserrat"/>
              </a:rPr>
              <a:t>Considerações</a:t>
            </a:r>
            <a:r>
              <a:rPr lang="en-US" sz="5600" b="1" dirty="0">
                <a:solidFill>
                  <a:srgbClr val="271C66"/>
                </a:solidFill>
                <a:latin typeface="Montserrat"/>
                <a:ea typeface="Montserrat"/>
                <a:cs typeface="Montserrat"/>
                <a:sym typeface="Montserrat"/>
              </a:rPr>
              <a:t> </a:t>
            </a:r>
            <a:r>
              <a:rPr lang="en-US" sz="5600" b="1" dirty="0" err="1">
                <a:solidFill>
                  <a:srgbClr val="271C66"/>
                </a:solidFill>
                <a:latin typeface="Montserrat"/>
                <a:ea typeface="Montserrat"/>
                <a:cs typeface="Montserrat"/>
                <a:sym typeface="Montserrat"/>
              </a:rPr>
              <a:t>finais</a:t>
            </a:r>
            <a:endParaRPr dirty="0"/>
          </a:p>
        </p:txBody>
      </p:sp>
      <p:sp>
        <p:nvSpPr>
          <p:cNvPr id="149" name="Google Shape;149;p6">
            <a:extLst>
              <a:ext uri="{FF2B5EF4-FFF2-40B4-BE49-F238E27FC236}">
                <a16:creationId xmlns:a16="http://schemas.microsoft.com/office/drawing/2014/main" id="{85035742-D07C-F2DE-5468-48F61399A8CB}"/>
              </a:ext>
            </a:extLst>
          </p:cNvPr>
          <p:cNvSpPr txBox="1"/>
          <p:nvPr/>
        </p:nvSpPr>
        <p:spPr>
          <a:xfrm>
            <a:off x="1210260" y="2065046"/>
            <a:ext cx="22034448" cy="10156627"/>
          </a:xfrm>
          <a:prstGeom prst="rect">
            <a:avLst/>
          </a:prstGeom>
          <a:noFill/>
          <a:ln>
            <a:noFill/>
          </a:ln>
        </p:spPr>
        <p:txBody>
          <a:bodyPr spcFirstLastPara="1" wrap="square" lIns="0" tIns="0" rIns="0" bIns="0" anchor="t" anchorCtr="0">
            <a:spAutoFit/>
          </a:bodyPr>
          <a:lstStyle/>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Ciência</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Meio ambiente</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Saúde</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Preconceito/estigmatização</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Riscos para a democracia</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Big </a:t>
            </a:r>
            <a:r>
              <a:rPr lang="pt-BR" sz="4400" b="1" i="0" u="none" strike="noStrike" cap="none" dirty="0" err="1">
                <a:solidFill>
                  <a:srgbClr val="271C66"/>
                </a:solidFill>
                <a:latin typeface="Montserrat"/>
                <a:ea typeface="Montserrat"/>
                <a:cs typeface="Montserrat"/>
                <a:sym typeface="Montserrat"/>
              </a:rPr>
              <a:t>techs</a:t>
            </a:r>
            <a:endParaRPr lang="pt-BR" sz="4400" b="1" i="0" u="none" strike="noStrike" cap="none" dirty="0">
              <a:solidFill>
                <a:srgbClr val="271C66"/>
              </a:solidFill>
              <a:latin typeface="Montserrat"/>
              <a:ea typeface="Montserrat"/>
              <a:cs typeface="Montserrat"/>
              <a:sym typeface="Montserrat"/>
            </a:endParaRP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Confiança</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Desacordo em relação a fatos básicos da realidade</a:t>
            </a:r>
          </a:p>
          <a:p>
            <a:pPr marL="512104" marR="0" lvl="1" indent="-279400" algn="just" rtl="0">
              <a:lnSpc>
                <a:spcPct val="150000"/>
              </a:lnSpc>
              <a:spcBef>
                <a:spcPts val="0"/>
              </a:spcBef>
              <a:spcAft>
                <a:spcPts val="0"/>
              </a:spcAft>
              <a:buClr>
                <a:srgbClr val="271C66"/>
              </a:buClr>
              <a:buSzPts val="4400"/>
              <a:buFont typeface="Arial"/>
              <a:buChar char="•"/>
            </a:pPr>
            <a:r>
              <a:rPr lang="pt-BR" sz="4400" b="1" i="0" u="none" strike="noStrike" cap="none" dirty="0">
                <a:solidFill>
                  <a:srgbClr val="271C66"/>
                </a:solidFill>
                <a:latin typeface="Montserrat"/>
                <a:ea typeface="Montserrat"/>
                <a:cs typeface="Montserrat"/>
                <a:sym typeface="Montserrat"/>
              </a:rPr>
              <a:t>Integridade da informação: consideração das quatro dinâmicas e dos três níveis</a:t>
            </a:r>
          </a:p>
        </p:txBody>
      </p:sp>
      <p:grpSp>
        <p:nvGrpSpPr>
          <p:cNvPr id="150" name="Google Shape;150;p6">
            <a:extLst>
              <a:ext uri="{FF2B5EF4-FFF2-40B4-BE49-F238E27FC236}">
                <a16:creationId xmlns:a16="http://schemas.microsoft.com/office/drawing/2014/main" id="{717E289E-C5EB-7643-05CD-51FE2FBE8534}"/>
              </a:ext>
            </a:extLst>
          </p:cNvPr>
          <p:cNvGrpSpPr/>
          <p:nvPr/>
        </p:nvGrpSpPr>
        <p:grpSpPr>
          <a:xfrm>
            <a:off x="34693" y="12041527"/>
            <a:ext cx="24385588" cy="1659912"/>
            <a:chOff x="0" y="0"/>
            <a:chExt cx="4816593" cy="327863"/>
          </a:xfrm>
        </p:grpSpPr>
        <p:sp>
          <p:nvSpPr>
            <p:cNvPr id="151" name="Google Shape;151;p6">
              <a:extLst>
                <a:ext uri="{FF2B5EF4-FFF2-40B4-BE49-F238E27FC236}">
                  <a16:creationId xmlns:a16="http://schemas.microsoft.com/office/drawing/2014/main" id="{BB1B7D84-E614-03D5-3D9E-418C5D39892F}"/>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52" name="Google Shape;152;p6">
              <a:extLst>
                <a:ext uri="{FF2B5EF4-FFF2-40B4-BE49-F238E27FC236}">
                  <a16:creationId xmlns:a16="http://schemas.microsoft.com/office/drawing/2014/main" id="{8528CBDF-2561-2B04-C3D8-03C8809B5F8D}"/>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53" name="Google Shape;153;p6">
            <a:extLst>
              <a:ext uri="{FF2B5EF4-FFF2-40B4-BE49-F238E27FC236}">
                <a16:creationId xmlns:a16="http://schemas.microsoft.com/office/drawing/2014/main" id="{978B849A-313B-AD41-C20A-31D4CE2362C0}"/>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spTree>
    <p:extLst>
      <p:ext uri="{BB962C8B-B14F-4D97-AF65-F5344CB8AC3E}">
        <p14:creationId xmlns:p14="http://schemas.microsoft.com/office/powerpoint/2010/main" val="1100959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2779F7EF-03CE-9CCE-D95D-CA2926534100}"/>
            </a:ext>
          </a:extLst>
        </p:cNvPr>
        <p:cNvGrpSpPr/>
        <p:nvPr/>
      </p:nvGrpSpPr>
      <p:grpSpPr>
        <a:xfrm>
          <a:off x="0" y="0"/>
          <a:ext cx="0" cy="0"/>
          <a:chOff x="0" y="0"/>
          <a:chExt cx="0" cy="0"/>
        </a:xfrm>
      </p:grpSpPr>
      <p:sp>
        <p:nvSpPr>
          <p:cNvPr id="148" name="Google Shape;148;p6">
            <a:extLst>
              <a:ext uri="{FF2B5EF4-FFF2-40B4-BE49-F238E27FC236}">
                <a16:creationId xmlns:a16="http://schemas.microsoft.com/office/drawing/2014/main" id="{574B6D41-AC62-486C-6CBC-C4DEA84ED453}"/>
              </a:ext>
            </a:extLst>
          </p:cNvPr>
          <p:cNvSpPr txBox="1"/>
          <p:nvPr/>
        </p:nvSpPr>
        <p:spPr>
          <a:xfrm>
            <a:off x="1175570" y="1134342"/>
            <a:ext cx="9615781" cy="769441"/>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5600" b="1">
                <a:solidFill>
                  <a:srgbClr val="271C66"/>
                </a:solidFill>
                <a:latin typeface="Montserrat"/>
                <a:ea typeface="Montserrat"/>
                <a:cs typeface="Montserrat"/>
                <a:sym typeface="Montserrat"/>
              </a:rPr>
              <a:t>Considerações finais:</a:t>
            </a:r>
            <a:endParaRPr/>
          </a:p>
        </p:txBody>
      </p:sp>
      <p:sp>
        <p:nvSpPr>
          <p:cNvPr id="149" name="Google Shape;149;p6">
            <a:extLst>
              <a:ext uri="{FF2B5EF4-FFF2-40B4-BE49-F238E27FC236}">
                <a16:creationId xmlns:a16="http://schemas.microsoft.com/office/drawing/2014/main" id="{0DF2BC85-F21C-3105-C895-6391BD2BCC53}"/>
              </a:ext>
            </a:extLst>
          </p:cNvPr>
          <p:cNvSpPr txBox="1"/>
          <p:nvPr/>
        </p:nvSpPr>
        <p:spPr>
          <a:xfrm>
            <a:off x="1175570" y="3042370"/>
            <a:ext cx="22034448" cy="1926361"/>
          </a:xfrm>
          <a:prstGeom prst="rect">
            <a:avLst/>
          </a:prstGeom>
          <a:noFill/>
          <a:ln>
            <a:noFill/>
          </a:ln>
        </p:spPr>
        <p:txBody>
          <a:bodyPr spcFirstLastPara="1" wrap="square" lIns="0" tIns="0" rIns="0" bIns="0" anchor="t" anchorCtr="0">
            <a:spAutoFit/>
          </a:bodyPr>
          <a:lstStyle/>
          <a:p>
            <a:pPr marL="512104" marR="0" lvl="1" indent="-279400" algn="just" rtl="0">
              <a:lnSpc>
                <a:spcPct val="150000"/>
              </a:lnSpc>
              <a:spcBef>
                <a:spcPts val="0"/>
              </a:spcBef>
              <a:spcAft>
                <a:spcPts val="0"/>
              </a:spcAft>
              <a:buClr>
                <a:srgbClr val="271C66"/>
              </a:buClr>
              <a:buSzPts val="4400"/>
              <a:buFont typeface="Arial"/>
              <a:buChar char="•"/>
            </a:pPr>
            <a:r>
              <a:rPr lang="en-US" sz="4400" b="1" i="0" u="none" strike="noStrike" cap="none">
                <a:solidFill>
                  <a:srgbClr val="271C66"/>
                </a:solidFill>
                <a:latin typeface="Montserrat"/>
                <a:ea typeface="Montserrat"/>
                <a:cs typeface="Montserrat"/>
                <a:sym typeface="Montserrat"/>
              </a:rPr>
              <a:t>Síntese relativa aos tópicos mais relevantes do texto. Evidenciar se os objetivos propostos inicialmente foram ou não atingidos. Destacar os dados mais significativos da pesquisa. </a:t>
            </a:r>
            <a:endParaRPr sz="4400" b="1" i="0" u="none" strike="noStrike" cap="none">
              <a:solidFill>
                <a:srgbClr val="271C66"/>
              </a:solidFill>
              <a:latin typeface="Montserrat"/>
              <a:ea typeface="Montserrat"/>
              <a:cs typeface="Montserrat"/>
              <a:sym typeface="Montserrat"/>
            </a:endParaRPr>
          </a:p>
        </p:txBody>
      </p:sp>
      <p:grpSp>
        <p:nvGrpSpPr>
          <p:cNvPr id="150" name="Google Shape;150;p6">
            <a:extLst>
              <a:ext uri="{FF2B5EF4-FFF2-40B4-BE49-F238E27FC236}">
                <a16:creationId xmlns:a16="http://schemas.microsoft.com/office/drawing/2014/main" id="{D783FF5B-48E5-4815-CE38-31EAB12D8A4D}"/>
              </a:ext>
            </a:extLst>
          </p:cNvPr>
          <p:cNvGrpSpPr/>
          <p:nvPr/>
        </p:nvGrpSpPr>
        <p:grpSpPr>
          <a:xfrm>
            <a:off x="34693" y="12041527"/>
            <a:ext cx="24385588" cy="1659912"/>
            <a:chOff x="0" y="0"/>
            <a:chExt cx="4816593" cy="327863"/>
          </a:xfrm>
        </p:grpSpPr>
        <p:sp>
          <p:nvSpPr>
            <p:cNvPr id="151" name="Google Shape;151;p6">
              <a:extLst>
                <a:ext uri="{FF2B5EF4-FFF2-40B4-BE49-F238E27FC236}">
                  <a16:creationId xmlns:a16="http://schemas.microsoft.com/office/drawing/2014/main" id="{E420D1AB-5862-7F19-745E-C348A9DB6CB9}"/>
                </a:ext>
              </a:extLst>
            </p:cNvPr>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52" name="Google Shape;152;p6">
              <a:extLst>
                <a:ext uri="{FF2B5EF4-FFF2-40B4-BE49-F238E27FC236}">
                  <a16:creationId xmlns:a16="http://schemas.microsoft.com/office/drawing/2014/main" id="{8616E048-E6EB-EFD9-57C0-3AD9B8B5ABF2}"/>
                </a:ext>
              </a:extLst>
            </p:cNvPr>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53" name="Google Shape;153;p6">
            <a:extLst>
              <a:ext uri="{FF2B5EF4-FFF2-40B4-BE49-F238E27FC236}">
                <a16:creationId xmlns:a16="http://schemas.microsoft.com/office/drawing/2014/main" id="{18143C1E-E0E8-7AEB-4D89-EEEF78A52A78}"/>
              </a:ext>
            </a:extLst>
          </p:cNvPr>
          <p:cNvPicPr preferRelativeResize="0"/>
          <p:nvPr/>
        </p:nvPicPr>
        <p:blipFill rotWithShape="1">
          <a:blip r:embed="rId3">
            <a:alphaModFix/>
          </a:blip>
          <a:srcRect/>
          <a:stretch/>
        </p:blipFill>
        <p:spPr>
          <a:xfrm>
            <a:off x="18990678" y="12186779"/>
            <a:ext cx="5067543" cy="1368759"/>
          </a:xfrm>
          <a:prstGeom prst="rect">
            <a:avLst/>
          </a:prstGeom>
          <a:noFill/>
          <a:ln>
            <a:noFill/>
          </a:ln>
        </p:spPr>
      </p:pic>
      <p:pic>
        <p:nvPicPr>
          <p:cNvPr id="154" name="Google Shape;154;p6">
            <a:extLst>
              <a:ext uri="{FF2B5EF4-FFF2-40B4-BE49-F238E27FC236}">
                <a16:creationId xmlns:a16="http://schemas.microsoft.com/office/drawing/2014/main" id="{4E05ED08-8E05-D0B4-4321-2505CA9C31D0}"/>
              </a:ext>
            </a:extLst>
          </p:cNvPr>
          <p:cNvPicPr preferRelativeResize="0"/>
          <p:nvPr/>
        </p:nvPicPr>
        <p:blipFill rotWithShape="1">
          <a:blip r:embed="rId4">
            <a:alphaModFix/>
          </a:blip>
          <a:srcRect/>
          <a:stretch/>
        </p:blipFill>
        <p:spPr>
          <a:xfrm>
            <a:off x="14137010" y="-558030"/>
            <a:ext cx="12124117" cy="12124117"/>
          </a:xfrm>
          <a:prstGeom prst="rect">
            <a:avLst/>
          </a:prstGeom>
          <a:noFill/>
          <a:ln>
            <a:noFill/>
          </a:ln>
        </p:spPr>
      </p:pic>
    </p:spTree>
    <p:extLst>
      <p:ext uri="{BB962C8B-B14F-4D97-AF65-F5344CB8AC3E}">
        <p14:creationId xmlns:p14="http://schemas.microsoft.com/office/powerpoint/2010/main" val="609368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7"/>
          <p:cNvSpPr txBox="1"/>
          <p:nvPr/>
        </p:nvSpPr>
        <p:spPr>
          <a:xfrm>
            <a:off x="1175570" y="1134342"/>
            <a:ext cx="9615781" cy="932563"/>
          </a:xfrm>
          <a:prstGeom prst="rect">
            <a:avLst/>
          </a:prstGeom>
          <a:noFill/>
          <a:ln>
            <a:noFill/>
          </a:ln>
        </p:spPr>
        <p:txBody>
          <a:bodyPr spcFirstLastPara="1" wrap="square" lIns="0" tIns="0" rIns="0" bIns="0" anchor="t" anchorCtr="0">
            <a:spAutoFit/>
          </a:bodyPr>
          <a:lstStyle/>
          <a:p>
            <a:pPr marL="0" marR="0" lvl="0" indent="0" algn="l" rtl="0">
              <a:lnSpc>
                <a:spcPct val="100800"/>
              </a:lnSpc>
              <a:spcBef>
                <a:spcPts val="0"/>
              </a:spcBef>
              <a:spcAft>
                <a:spcPts val="0"/>
              </a:spcAft>
              <a:buNone/>
            </a:pPr>
            <a:r>
              <a:rPr lang="en-US" sz="6000" b="1" dirty="0" err="1">
                <a:solidFill>
                  <a:srgbClr val="271C66"/>
                </a:solidFill>
                <a:latin typeface="Montserrat"/>
                <a:ea typeface="Montserrat"/>
                <a:cs typeface="Montserrat"/>
                <a:sym typeface="Montserrat"/>
              </a:rPr>
              <a:t>Referências</a:t>
            </a:r>
            <a:endParaRPr dirty="0"/>
          </a:p>
        </p:txBody>
      </p:sp>
      <p:sp>
        <p:nvSpPr>
          <p:cNvPr id="160" name="Google Shape;160;p7"/>
          <p:cNvSpPr txBox="1"/>
          <p:nvPr/>
        </p:nvSpPr>
        <p:spPr>
          <a:xfrm>
            <a:off x="1175570" y="2151501"/>
            <a:ext cx="21962440" cy="10341293"/>
          </a:xfrm>
          <a:prstGeom prst="rect">
            <a:avLst/>
          </a:prstGeom>
          <a:noFill/>
          <a:ln>
            <a:noFill/>
          </a:ln>
        </p:spPr>
        <p:txBody>
          <a:bodyPr spcFirstLastPara="1" wrap="square" lIns="0" tIns="0" rIns="0" bIns="0" anchor="t" anchorCtr="0">
            <a:spAutoFit/>
          </a:bodyPr>
          <a:lstStyle/>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ARAÚJO, C. A. Á. </a:t>
            </a:r>
            <a:r>
              <a:rPr lang="en-US" sz="1600" b="1" dirty="0" err="1">
                <a:solidFill>
                  <a:srgbClr val="271C66"/>
                </a:solidFill>
                <a:latin typeface="Montserrat"/>
                <a:ea typeface="Montserrat"/>
                <a:cs typeface="Montserrat"/>
                <a:sym typeface="Montserrat"/>
              </a:rPr>
              <a:t>Dinâmicas</a:t>
            </a:r>
            <a:r>
              <a:rPr lang="en-US" sz="1600" b="1" dirty="0">
                <a:solidFill>
                  <a:srgbClr val="271C66"/>
                </a:solidFill>
                <a:latin typeface="Montserrat"/>
                <a:ea typeface="Montserrat"/>
                <a:cs typeface="Montserrat"/>
                <a:sym typeface="Montserrat"/>
              </a:rPr>
              <a:t> da </a:t>
            </a:r>
            <a:r>
              <a:rPr lang="en-US" sz="1600" b="1" dirty="0" err="1">
                <a:solidFill>
                  <a:srgbClr val="271C66"/>
                </a:solidFill>
                <a:latin typeface="Montserrat"/>
                <a:ea typeface="Montserrat"/>
                <a:cs typeface="Montserrat"/>
                <a:sym typeface="Montserrat"/>
              </a:rPr>
              <a:t>desinformação</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Páginas</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a&amp;b</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arquivos</a:t>
            </a:r>
            <a:r>
              <a:rPr lang="en-US" sz="1600" b="1" dirty="0">
                <a:solidFill>
                  <a:srgbClr val="271C66"/>
                </a:solidFill>
                <a:latin typeface="Montserrat"/>
                <a:ea typeface="Montserrat"/>
                <a:cs typeface="Montserrat"/>
                <a:sym typeface="Montserrat"/>
              </a:rPr>
              <a:t> e </a:t>
            </a:r>
            <a:r>
              <a:rPr lang="en-US" sz="1600" b="1" dirty="0" err="1">
                <a:solidFill>
                  <a:srgbClr val="271C66"/>
                </a:solidFill>
                <a:latin typeface="Montserrat"/>
                <a:ea typeface="Montserrat"/>
                <a:cs typeface="Montserrat"/>
                <a:sym typeface="Montserrat"/>
              </a:rPr>
              <a:t>bibliotecas</a:t>
            </a:r>
            <a:r>
              <a:rPr lang="en-US" sz="1600" b="1" dirty="0">
                <a:solidFill>
                  <a:srgbClr val="271C66"/>
                </a:solidFill>
                <a:latin typeface="Montserrat"/>
                <a:ea typeface="Montserrat"/>
                <a:cs typeface="Montserrat"/>
                <a:sym typeface="Montserrat"/>
              </a:rPr>
              <a:t>, n. especial VI, p. 31-52, 2024. </a:t>
            </a:r>
            <a:r>
              <a:rPr lang="en-US" sz="1600" b="1" dirty="0" err="1">
                <a:solidFill>
                  <a:srgbClr val="271C66"/>
                </a:solidFill>
                <a:latin typeface="Montserrat"/>
                <a:ea typeface="Montserrat"/>
                <a:cs typeface="Montserrat"/>
                <a:sym typeface="Montserrat"/>
              </a:rPr>
              <a:t>Disponível</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Disponível</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&lt;https://ojs.letras.up.pt/index.php/paginasaeb/article/view/14005&gt;. </a:t>
            </a:r>
            <a:r>
              <a:rPr lang="en-US" sz="1600" b="1" dirty="0" err="1">
                <a:solidFill>
                  <a:srgbClr val="271C66"/>
                </a:solidFill>
                <a:latin typeface="Montserrat"/>
                <a:ea typeface="Montserrat"/>
                <a:cs typeface="Montserrat"/>
                <a:sym typeface="Montserrat"/>
              </a:rPr>
              <a:t>Acesso</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07 jun. 2024.</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BARBOSA, M. (Org.). </a:t>
            </a:r>
            <a:r>
              <a:rPr lang="en-US" sz="1600" b="1" dirty="0" err="1">
                <a:solidFill>
                  <a:srgbClr val="271C66"/>
                </a:solidFill>
                <a:latin typeface="Montserrat"/>
                <a:ea typeface="Montserrat"/>
                <a:cs typeface="Montserrat"/>
                <a:sym typeface="Montserrat"/>
              </a:rPr>
              <a:t>Pós-verdade</a:t>
            </a:r>
            <a:r>
              <a:rPr lang="en-US" sz="1600" b="1" dirty="0">
                <a:solidFill>
                  <a:srgbClr val="271C66"/>
                </a:solidFill>
                <a:latin typeface="Montserrat"/>
                <a:ea typeface="Montserrat"/>
                <a:cs typeface="Montserrat"/>
                <a:sym typeface="Montserrat"/>
              </a:rPr>
              <a:t> e fake news. Rio de Janeiro: </a:t>
            </a:r>
            <a:r>
              <a:rPr lang="en-US" sz="1600" b="1" dirty="0" err="1">
                <a:solidFill>
                  <a:srgbClr val="271C66"/>
                </a:solidFill>
                <a:latin typeface="Montserrat"/>
                <a:ea typeface="Montserrat"/>
                <a:cs typeface="Montserrat"/>
                <a:sym typeface="Montserrat"/>
              </a:rPr>
              <a:t>Cobogó</a:t>
            </a:r>
            <a:r>
              <a:rPr lang="en-US" sz="1600" b="1" dirty="0">
                <a:solidFill>
                  <a:srgbClr val="271C66"/>
                </a:solidFill>
                <a:latin typeface="Montserrat"/>
                <a:ea typeface="Montserrat"/>
                <a:cs typeface="Montserrat"/>
                <a:sym typeface="Montserrat"/>
              </a:rPr>
              <a:t>, 2019.</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BRAMAN, S. (Ed.). The emergent global information policy regime. </a:t>
            </a:r>
            <a:r>
              <a:rPr lang="en-US" sz="1600" b="1" dirty="0" err="1">
                <a:solidFill>
                  <a:srgbClr val="271C66"/>
                </a:solidFill>
                <a:latin typeface="Montserrat"/>
                <a:ea typeface="Montserrat"/>
                <a:cs typeface="Montserrat"/>
                <a:sym typeface="Montserrat"/>
              </a:rPr>
              <a:t>Houndsmills</a:t>
            </a:r>
            <a:r>
              <a:rPr lang="en-US" sz="1600" b="1" dirty="0">
                <a:solidFill>
                  <a:srgbClr val="271C66"/>
                </a:solidFill>
                <a:latin typeface="Montserrat"/>
                <a:ea typeface="Montserrat"/>
                <a:cs typeface="Montserrat"/>
                <a:sym typeface="Montserrat"/>
              </a:rPr>
              <a:t>: Palgrave Macmillan, 2004.</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BRONCANO, F. Puntos </a:t>
            </a:r>
            <a:r>
              <a:rPr lang="en-US" sz="1600" b="1" dirty="0" err="1">
                <a:solidFill>
                  <a:srgbClr val="271C66"/>
                </a:solidFill>
                <a:latin typeface="Montserrat"/>
                <a:ea typeface="Montserrat"/>
                <a:cs typeface="Montserrat"/>
                <a:sym typeface="Montserrat"/>
              </a:rPr>
              <a:t>ciegos</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ignorancia</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pública</a:t>
            </a:r>
            <a:r>
              <a:rPr lang="en-US" sz="1600" b="1" dirty="0">
                <a:solidFill>
                  <a:srgbClr val="271C66"/>
                </a:solidFill>
                <a:latin typeface="Montserrat"/>
                <a:ea typeface="Montserrat"/>
                <a:cs typeface="Montserrat"/>
                <a:sym typeface="Montserrat"/>
              </a:rPr>
              <a:t> y </a:t>
            </a:r>
            <a:r>
              <a:rPr lang="en-US" sz="1600" b="1" dirty="0" err="1">
                <a:solidFill>
                  <a:srgbClr val="271C66"/>
                </a:solidFill>
                <a:latin typeface="Montserrat"/>
                <a:ea typeface="Montserrat"/>
                <a:cs typeface="Montserrat"/>
                <a:sym typeface="Montserrat"/>
              </a:rPr>
              <a:t>conocimiento</a:t>
            </a:r>
            <a:r>
              <a:rPr lang="en-US" sz="1600" b="1" dirty="0">
                <a:solidFill>
                  <a:srgbClr val="271C66"/>
                </a:solidFill>
                <a:latin typeface="Montserrat"/>
                <a:ea typeface="Montserrat"/>
                <a:cs typeface="Montserrat"/>
                <a:sym typeface="Montserrat"/>
              </a:rPr>
              <a:t> privado. Madrid: Lengua de Trapo, 2019.</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BURRELL, G.; MORGAN, G. Sociological paradigms and organizational analysis. </a:t>
            </a:r>
            <a:r>
              <a:rPr lang="en-US" sz="1600" b="1" dirty="0" err="1">
                <a:solidFill>
                  <a:srgbClr val="271C66"/>
                </a:solidFill>
                <a:latin typeface="Montserrat"/>
                <a:ea typeface="Montserrat"/>
                <a:cs typeface="Montserrat"/>
                <a:sym typeface="Montserrat"/>
              </a:rPr>
              <a:t>Londres</a:t>
            </a:r>
            <a:r>
              <a:rPr lang="en-US" sz="1600" b="1" dirty="0">
                <a:solidFill>
                  <a:srgbClr val="271C66"/>
                </a:solidFill>
                <a:latin typeface="Montserrat"/>
                <a:ea typeface="Montserrat"/>
                <a:cs typeface="Montserrat"/>
                <a:sym typeface="Montserrat"/>
              </a:rPr>
              <a:t>: Heinemann, 1979.</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D’ANCONA, M. </a:t>
            </a:r>
            <a:r>
              <a:rPr lang="en-US" sz="1600" b="1" dirty="0" err="1">
                <a:solidFill>
                  <a:srgbClr val="271C66"/>
                </a:solidFill>
                <a:latin typeface="Montserrat"/>
                <a:ea typeface="Montserrat"/>
                <a:cs typeface="Montserrat"/>
                <a:sym typeface="Montserrat"/>
              </a:rPr>
              <a:t>Pós-verdade</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Barueri</a:t>
            </a:r>
            <a:r>
              <a:rPr lang="en-US" sz="1600" b="1" dirty="0">
                <a:solidFill>
                  <a:srgbClr val="271C66"/>
                </a:solidFill>
                <a:latin typeface="Montserrat"/>
                <a:ea typeface="Montserrat"/>
                <a:cs typeface="Montserrat"/>
                <a:sym typeface="Montserrat"/>
              </a:rPr>
              <a:t>: Faro Editorial, 2018.</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EMPOLI, G. </a:t>
            </a:r>
            <a:r>
              <a:rPr lang="en-US" sz="1600" b="1" dirty="0" err="1">
                <a:solidFill>
                  <a:srgbClr val="271C66"/>
                </a:solidFill>
                <a:latin typeface="Montserrat"/>
                <a:ea typeface="Montserrat"/>
                <a:cs typeface="Montserrat"/>
                <a:sym typeface="Montserrat"/>
              </a:rPr>
              <a:t>Os</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engenheiros</a:t>
            </a:r>
            <a:r>
              <a:rPr lang="en-US" sz="1600" b="1" dirty="0">
                <a:solidFill>
                  <a:srgbClr val="271C66"/>
                </a:solidFill>
                <a:latin typeface="Montserrat"/>
                <a:ea typeface="Montserrat"/>
                <a:cs typeface="Montserrat"/>
                <a:sym typeface="Montserrat"/>
              </a:rPr>
              <a:t> do </a:t>
            </a:r>
            <a:r>
              <a:rPr lang="en-US" sz="1600" b="1" dirty="0" err="1">
                <a:solidFill>
                  <a:srgbClr val="271C66"/>
                </a:solidFill>
                <a:latin typeface="Montserrat"/>
                <a:ea typeface="Montserrat"/>
                <a:cs typeface="Montserrat"/>
                <a:sym typeface="Montserrat"/>
              </a:rPr>
              <a:t>caos</a:t>
            </a:r>
            <a:r>
              <a:rPr lang="en-US" sz="1600" b="1" dirty="0">
                <a:solidFill>
                  <a:srgbClr val="271C66"/>
                </a:solidFill>
                <a:latin typeface="Montserrat"/>
                <a:ea typeface="Montserrat"/>
                <a:cs typeface="Montserrat"/>
                <a:sym typeface="Montserrat"/>
              </a:rPr>
              <a:t>. São Paulo: </a:t>
            </a:r>
            <a:r>
              <a:rPr lang="en-US" sz="1600" b="1" dirty="0" err="1">
                <a:solidFill>
                  <a:srgbClr val="271C66"/>
                </a:solidFill>
                <a:latin typeface="Montserrat"/>
                <a:ea typeface="Montserrat"/>
                <a:cs typeface="Montserrat"/>
                <a:sym typeface="Montserrat"/>
              </a:rPr>
              <a:t>Vestígio</a:t>
            </a:r>
            <a:r>
              <a:rPr lang="en-US" sz="1600" b="1" dirty="0">
                <a:solidFill>
                  <a:srgbClr val="271C66"/>
                </a:solidFill>
                <a:latin typeface="Montserrat"/>
                <a:ea typeface="Montserrat"/>
                <a:cs typeface="Montserrat"/>
                <a:sym typeface="Montserrat"/>
              </a:rPr>
              <a:t>, 2019.</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FISCHER, M. A </a:t>
            </a:r>
            <a:r>
              <a:rPr lang="en-US" sz="1600" b="1" dirty="0" err="1">
                <a:solidFill>
                  <a:srgbClr val="271C66"/>
                </a:solidFill>
                <a:latin typeface="Montserrat"/>
                <a:ea typeface="Montserrat"/>
                <a:cs typeface="Montserrat"/>
                <a:sym typeface="Montserrat"/>
              </a:rPr>
              <a:t>máquina</a:t>
            </a:r>
            <a:r>
              <a:rPr lang="en-US" sz="1600" b="1" dirty="0">
                <a:solidFill>
                  <a:srgbClr val="271C66"/>
                </a:solidFill>
                <a:latin typeface="Montserrat"/>
                <a:ea typeface="Montserrat"/>
                <a:cs typeface="Montserrat"/>
                <a:sym typeface="Montserrat"/>
              </a:rPr>
              <a:t> do </a:t>
            </a:r>
            <a:r>
              <a:rPr lang="en-US" sz="1600" b="1" dirty="0" err="1">
                <a:solidFill>
                  <a:srgbClr val="271C66"/>
                </a:solidFill>
                <a:latin typeface="Montserrat"/>
                <a:ea typeface="Montserrat"/>
                <a:cs typeface="Montserrat"/>
                <a:sym typeface="Montserrat"/>
              </a:rPr>
              <a:t>caos</a:t>
            </a:r>
            <a:r>
              <a:rPr lang="en-US" sz="1600" b="1" dirty="0">
                <a:solidFill>
                  <a:srgbClr val="271C66"/>
                </a:solidFill>
                <a:latin typeface="Montserrat"/>
                <a:ea typeface="Montserrat"/>
                <a:cs typeface="Montserrat"/>
                <a:sym typeface="Montserrat"/>
              </a:rPr>
              <a:t>. São Paulo: </a:t>
            </a:r>
            <a:r>
              <a:rPr lang="en-US" sz="1600" b="1" dirty="0" err="1">
                <a:solidFill>
                  <a:srgbClr val="271C66"/>
                </a:solidFill>
                <a:latin typeface="Montserrat"/>
                <a:ea typeface="Montserrat"/>
                <a:cs typeface="Montserrat"/>
                <a:sym typeface="Montserrat"/>
              </a:rPr>
              <a:t>Todavia</a:t>
            </a:r>
            <a:r>
              <a:rPr lang="en-US" sz="1600" b="1" dirty="0">
                <a:solidFill>
                  <a:srgbClr val="271C66"/>
                </a:solidFill>
                <a:latin typeface="Montserrat"/>
                <a:ea typeface="Montserrat"/>
                <a:cs typeface="Montserrat"/>
                <a:sym typeface="Montserrat"/>
              </a:rPr>
              <a:t>, 2023.</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FROEHLICH, T. J. The role of pseudo-cognitive authorities and self-deception in the dissemination of fake news. Open Information Science, v. 3, n. 1, p. 115-136, 2019.</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FULLER, S. Post-truth: knowledge as a power game. London: Anthem, 2018.</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MAGALLÓN ROSA, R. </a:t>
            </a:r>
            <a:r>
              <a:rPr lang="en-US" sz="1600" b="1" dirty="0" err="1">
                <a:solidFill>
                  <a:srgbClr val="271C66"/>
                </a:solidFill>
                <a:latin typeface="Montserrat"/>
                <a:ea typeface="Montserrat"/>
                <a:cs typeface="Montserrat"/>
                <a:sym typeface="Montserrat"/>
              </a:rPr>
              <a:t>Unfaking</a:t>
            </a:r>
            <a:r>
              <a:rPr lang="en-US" sz="1600" b="1" dirty="0">
                <a:solidFill>
                  <a:srgbClr val="271C66"/>
                </a:solidFill>
                <a:latin typeface="Montserrat"/>
                <a:ea typeface="Montserrat"/>
                <a:cs typeface="Montserrat"/>
                <a:sym typeface="Montserrat"/>
              </a:rPr>
              <a:t> news: </a:t>
            </a:r>
            <a:r>
              <a:rPr lang="en-US" sz="1600" b="1" dirty="0" err="1">
                <a:solidFill>
                  <a:srgbClr val="271C66"/>
                </a:solidFill>
                <a:latin typeface="Montserrat"/>
                <a:ea typeface="Montserrat"/>
                <a:cs typeface="Montserrat"/>
                <a:sym typeface="Montserrat"/>
              </a:rPr>
              <a:t>cómo</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combatir</a:t>
            </a:r>
            <a:r>
              <a:rPr lang="en-US" sz="1600" b="1" dirty="0">
                <a:solidFill>
                  <a:srgbClr val="271C66"/>
                </a:solidFill>
                <a:latin typeface="Montserrat"/>
                <a:ea typeface="Montserrat"/>
                <a:cs typeface="Montserrat"/>
                <a:sym typeface="Montserrat"/>
              </a:rPr>
              <a:t> la </a:t>
            </a:r>
            <a:r>
              <a:rPr lang="en-US" sz="1600" b="1" dirty="0" err="1">
                <a:solidFill>
                  <a:srgbClr val="271C66"/>
                </a:solidFill>
                <a:latin typeface="Montserrat"/>
                <a:ea typeface="Montserrat"/>
                <a:cs typeface="Montserrat"/>
                <a:sym typeface="Montserrat"/>
              </a:rPr>
              <a:t>desinformación</a:t>
            </a:r>
            <a:r>
              <a:rPr lang="en-US" sz="1600" b="1" dirty="0">
                <a:solidFill>
                  <a:srgbClr val="271C66"/>
                </a:solidFill>
                <a:latin typeface="Montserrat"/>
                <a:ea typeface="Montserrat"/>
                <a:cs typeface="Montserrat"/>
                <a:sym typeface="Montserrat"/>
              </a:rPr>
              <a:t>. Madrid: </a:t>
            </a:r>
            <a:r>
              <a:rPr lang="en-US" sz="1600" b="1" dirty="0" err="1">
                <a:solidFill>
                  <a:srgbClr val="271C66"/>
                </a:solidFill>
                <a:latin typeface="Montserrat"/>
                <a:ea typeface="Montserrat"/>
                <a:cs typeface="Montserrat"/>
                <a:sym typeface="Montserrat"/>
              </a:rPr>
              <a:t>Pirámide</a:t>
            </a:r>
            <a:r>
              <a:rPr lang="en-US" sz="1600" b="1" dirty="0">
                <a:solidFill>
                  <a:srgbClr val="271C66"/>
                </a:solidFill>
                <a:latin typeface="Montserrat"/>
                <a:ea typeface="Montserrat"/>
                <a:cs typeface="Montserrat"/>
                <a:sym typeface="Montserrat"/>
              </a:rPr>
              <a:t>, 2019.</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err="1">
                <a:solidFill>
                  <a:srgbClr val="271C66"/>
                </a:solidFill>
                <a:latin typeface="Montserrat"/>
                <a:ea typeface="Montserrat"/>
                <a:cs typeface="Montserrat"/>
                <a:sym typeface="Montserrat"/>
              </a:rPr>
              <a:t>McINTYRE</a:t>
            </a:r>
            <a:r>
              <a:rPr lang="en-US" sz="1600" b="1" dirty="0">
                <a:solidFill>
                  <a:srgbClr val="271C66"/>
                </a:solidFill>
                <a:latin typeface="Montserrat"/>
                <a:ea typeface="Montserrat"/>
                <a:cs typeface="Montserrat"/>
                <a:sym typeface="Montserrat"/>
              </a:rPr>
              <a:t>, L. </a:t>
            </a:r>
            <a:r>
              <a:rPr lang="en-US" sz="1600" b="1" dirty="0" err="1">
                <a:solidFill>
                  <a:srgbClr val="271C66"/>
                </a:solidFill>
                <a:latin typeface="Montserrat"/>
                <a:ea typeface="Montserrat"/>
                <a:cs typeface="Montserrat"/>
                <a:sym typeface="Montserrat"/>
              </a:rPr>
              <a:t>Posverdad</a:t>
            </a:r>
            <a:r>
              <a:rPr lang="en-US" sz="1600" b="1" dirty="0">
                <a:solidFill>
                  <a:srgbClr val="271C66"/>
                </a:solidFill>
                <a:latin typeface="Montserrat"/>
                <a:ea typeface="Montserrat"/>
                <a:cs typeface="Montserrat"/>
                <a:sym typeface="Montserrat"/>
              </a:rPr>
              <a:t>. Madrid: </a:t>
            </a:r>
            <a:r>
              <a:rPr lang="en-US" sz="1600" b="1" dirty="0" err="1">
                <a:solidFill>
                  <a:srgbClr val="271C66"/>
                </a:solidFill>
                <a:latin typeface="Montserrat"/>
                <a:ea typeface="Montserrat"/>
                <a:cs typeface="Montserrat"/>
                <a:sym typeface="Montserrat"/>
              </a:rPr>
              <a:t>Cátedra</a:t>
            </a:r>
            <a:r>
              <a:rPr lang="en-US" sz="1600" b="1" dirty="0">
                <a:solidFill>
                  <a:srgbClr val="271C66"/>
                </a:solidFill>
                <a:latin typeface="Montserrat"/>
                <a:ea typeface="Montserrat"/>
                <a:cs typeface="Montserrat"/>
                <a:sym typeface="Montserrat"/>
              </a:rPr>
              <a:t>, 2018.</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MILLER, S. Freedom of political communication, propaganda and the role of epistemic institutions in cyberspace. In: CHRISTEN, M.; GORDJIN, B., LOI, M. (Eds.). The Ethics of Cybersecurity. </a:t>
            </a:r>
            <a:r>
              <a:rPr lang="en-US" sz="1600" b="1" dirty="0" err="1">
                <a:solidFill>
                  <a:srgbClr val="271C66"/>
                </a:solidFill>
                <a:latin typeface="Montserrat"/>
                <a:ea typeface="Montserrat"/>
                <a:cs typeface="Montserrat"/>
                <a:sym typeface="Montserrat"/>
              </a:rPr>
              <a:t>SpringerOpen</a:t>
            </a:r>
            <a:r>
              <a:rPr lang="en-US" sz="1600" b="1" dirty="0">
                <a:solidFill>
                  <a:srgbClr val="271C66"/>
                </a:solidFill>
                <a:latin typeface="Montserrat"/>
                <a:ea typeface="Montserrat"/>
                <a:cs typeface="Montserrat"/>
                <a:sym typeface="Montserrat"/>
              </a:rPr>
              <a:t>, 2020.</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NAEEM, S.; BHATTI, R. The Covid-19 ‘infodemic’: a new front for information professionals. Health Information and Libraries Journal, v. 37, n.3, p. 233-239, 2020.</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SANTOS, N. (2024). Por que </a:t>
            </a:r>
            <a:r>
              <a:rPr lang="en-US" sz="1600" b="1" dirty="0" err="1">
                <a:solidFill>
                  <a:srgbClr val="271C66"/>
                </a:solidFill>
                <a:latin typeface="Montserrat"/>
                <a:ea typeface="Montserrat"/>
                <a:cs typeface="Montserrat"/>
                <a:sym typeface="Montserrat"/>
              </a:rPr>
              <a:t>precisamos</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discutir</a:t>
            </a:r>
            <a:r>
              <a:rPr lang="en-US" sz="1600" b="1" dirty="0">
                <a:solidFill>
                  <a:srgbClr val="271C66"/>
                </a:solidFill>
                <a:latin typeface="Montserrat"/>
                <a:ea typeface="Montserrat"/>
                <a:cs typeface="Montserrat"/>
                <a:sym typeface="Montserrat"/>
              </a:rPr>
              <a:t> a </a:t>
            </a:r>
            <a:r>
              <a:rPr lang="en-US" sz="1600" b="1" dirty="0" err="1">
                <a:solidFill>
                  <a:srgbClr val="271C66"/>
                </a:solidFill>
                <a:latin typeface="Montserrat"/>
                <a:ea typeface="Montserrat"/>
                <a:cs typeface="Montserrat"/>
                <a:sym typeface="Montserrat"/>
              </a:rPr>
              <a:t>chamada</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integridade</a:t>
            </a:r>
            <a:r>
              <a:rPr lang="en-US" sz="1600" b="1" dirty="0">
                <a:solidFill>
                  <a:srgbClr val="271C66"/>
                </a:solidFill>
                <a:latin typeface="Montserrat"/>
                <a:ea typeface="Montserrat"/>
                <a:cs typeface="Montserrat"/>
                <a:sym typeface="Montserrat"/>
              </a:rPr>
              <a:t> da </a:t>
            </a:r>
            <a:r>
              <a:rPr lang="en-US" sz="1600" b="1" dirty="0" err="1">
                <a:solidFill>
                  <a:srgbClr val="271C66"/>
                </a:solidFill>
                <a:latin typeface="Montserrat"/>
                <a:ea typeface="Montserrat"/>
                <a:cs typeface="Montserrat"/>
                <a:sym typeface="Montserrat"/>
              </a:rPr>
              <a:t>informação</a:t>
            </a:r>
            <a:r>
              <a:rPr lang="en-US" sz="1600" b="1" dirty="0">
                <a:solidFill>
                  <a:srgbClr val="271C66"/>
                </a:solidFill>
                <a:latin typeface="Montserrat"/>
                <a:ea typeface="Montserrat"/>
                <a:cs typeface="Montserrat"/>
                <a:sym typeface="Montserrat"/>
              </a:rPr>
              <a:t>”? Le Monde Diplomatique </a:t>
            </a:r>
            <a:r>
              <a:rPr lang="en-US" sz="1600" b="1" dirty="0" err="1">
                <a:solidFill>
                  <a:srgbClr val="271C66"/>
                </a:solidFill>
                <a:latin typeface="Montserrat"/>
                <a:ea typeface="Montserrat"/>
                <a:cs typeface="Montserrat"/>
                <a:sym typeface="Montserrat"/>
              </a:rPr>
              <a:t>Brasil</a:t>
            </a:r>
            <a:r>
              <a:rPr lang="en-US" sz="1600" b="1" dirty="0">
                <a:solidFill>
                  <a:srgbClr val="271C66"/>
                </a:solidFill>
                <a:latin typeface="Montserrat"/>
                <a:ea typeface="Montserrat"/>
                <a:cs typeface="Montserrat"/>
                <a:sym typeface="Montserrat"/>
              </a:rPr>
              <a:t>, 06 </a:t>
            </a:r>
            <a:r>
              <a:rPr lang="en-US" sz="1600" b="1" dirty="0" err="1">
                <a:solidFill>
                  <a:srgbClr val="271C66"/>
                </a:solidFill>
                <a:latin typeface="Montserrat"/>
                <a:ea typeface="Montserrat"/>
                <a:cs typeface="Montserrat"/>
                <a:sym typeface="Montserrat"/>
              </a:rPr>
              <a:t>fev</a:t>
            </a:r>
            <a:r>
              <a:rPr lang="en-US" sz="1600" b="1" dirty="0">
                <a:solidFill>
                  <a:srgbClr val="271C66"/>
                </a:solidFill>
                <a:latin typeface="Montserrat"/>
                <a:ea typeface="Montserrat"/>
                <a:cs typeface="Montserrat"/>
                <a:sym typeface="Montserrat"/>
              </a:rPr>
              <a:t>. 2024. </a:t>
            </a:r>
            <a:r>
              <a:rPr lang="en-US" sz="1600" b="1" dirty="0" err="1">
                <a:solidFill>
                  <a:srgbClr val="271C66"/>
                </a:solidFill>
                <a:latin typeface="Montserrat"/>
                <a:ea typeface="Montserrat"/>
                <a:cs typeface="Montserrat"/>
                <a:sym typeface="Montserrat"/>
              </a:rPr>
              <a:t>Disponível</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&lt;https://diplomatique.org.br/integridade-da-informacao/&gt;. </a:t>
            </a:r>
            <a:r>
              <a:rPr lang="en-US" sz="1600" b="1" dirty="0" err="1">
                <a:solidFill>
                  <a:srgbClr val="271C66"/>
                </a:solidFill>
                <a:latin typeface="Montserrat"/>
                <a:ea typeface="Montserrat"/>
                <a:cs typeface="Montserrat"/>
                <a:sym typeface="Montserrat"/>
              </a:rPr>
              <a:t>Acesso</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07 jun. 2024.</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THE WORLD Leadership Alliance – Club de Madrid’s (WLA-</a:t>
            </a:r>
            <a:r>
              <a:rPr lang="en-US" sz="1600" b="1" dirty="0" err="1">
                <a:solidFill>
                  <a:srgbClr val="271C66"/>
                </a:solidFill>
                <a:latin typeface="Montserrat"/>
                <a:ea typeface="Montserrat"/>
                <a:cs typeface="Montserrat"/>
                <a:sym typeface="Montserrat"/>
              </a:rPr>
              <a:t>CdM</a:t>
            </a:r>
            <a:r>
              <a:rPr lang="en-US" sz="1600" b="1" dirty="0">
                <a:solidFill>
                  <a:srgbClr val="271C66"/>
                </a:solidFill>
                <a:latin typeface="Montserrat"/>
                <a:ea typeface="Montserrat"/>
                <a:cs typeface="Montserrat"/>
                <a:sym typeface="Montserrat"/>
              </a:rPr>
              <a:t>). Protecting Information Integrity: National and International Policy Options. Report of the Roundtable on Global Governance for Information Integrity held in Riga (Latvia) on 27 September 2018. Riga: Ministry of Foreign Affairs, 2018. </a:t>
            </a:r>
            <a:r>
              <a:rPr lang="en-US" sz="1600" b="1" dirty="0" err="1">
                <a:solidFill>
                  <a:srgbClr val="271C66"/>
                </a:solidFill>
                <a:latin typeface="Montserrat"/>
                <a:ea typeface="Montserrat"/>
                <a:cs typeface="Montserrat"/>
                <a:sym typeface="Montserrat"/>
              </a:rPr>
              <a:t>Disponível</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&lt;https://clubmadrid.org/wp-content/uploads/2019/03/Protecting-Information-Integrity-WEB.pdf&gt;. </a:t>
            </a:r>
            <a:r>
              <a:rPr lang="en-US" sz="1600" b="1" dirty="0" err="1">
                <a:solidFill>
                  <a:srgbClr val="271C66"/>
                </a:solidFill>
                <a:latin typeface="Montserrat"/>
                <a:ea typeface="Montserrat"/>
                <a:cs typeface="Montserrat"/>
                <a:sym typeface="Montserrat"/>
              </a:rPr>
              <a:t>Acesso</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07 jun. 2024.</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UNITED Nations. Strategic Guidance on Information Integrity: Forging a pathway to Truth, Resilience and Trust. 2022. </a:t>
            </a:r>
            <a:r>
              <a:rPr lang="en-US" sz="1600" b="1" dirty="0" err="1">
                <a:solidFill>
                  <a:srgbClr val="271C66"/>
                </a:solidFill>
                <a:latin typeface="Montserrat"/>
                <a:ea typeface="Montserrat"/>
                <a:cs typeface="Montserrat"/>
                <a:sym typeface="Montserrat"/>
              </a:rPr>
              <a:t>Disponível</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&lt;https://www.undp.org/publications/information-integrity-forging-pathway-truth-resilience-and-trust&gt;. </a:t>
            </a:r>
            <a:r>
              <a:rPr lang="en-US" sz="1600" b="1" dirty="0" err="1">
                <a:solidFill>
                  <a:srgbClr val="271C66"/>
                </a:solidFill>
                <a:latin typeface="Montserrat"/>
                <a:ea typeface="Montserrat"/>
                <a:cs typeface="Montserrat"/>
                <a:sym typeface="Montserrat"/>
              </a:rPr>
              <a:t>Acesso</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07 jun. 2024.</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UNITED Nations. Our Common Agenda – Policy Brief 8: Information Integrity on Digital Platforms. 2023. </a:t>
            </a:r>
            <a:r>
              <a:rPr lang="en-US" sz="1600" b="1" dirty="0" err="1">
                <a:solidFill>
                  <a:srgbClr val="271C66"/>
                </a:solidFill>
                <a:latin typeface="Montserrat"/>
                <a:ea typeface="Montserrat"/>
                <a:cs typeface="Montserrat"/>
                <a:sym typeface="Montserrat"/>
              </a:rPr>
              <a:t>Disponível</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&lt;https://indonesia.un.org/en/236014-our-common-agenda-policy-brief-8-information-integrity-digital-platforms&gt;. </a:t>
            </a:r>
            <a:r>
              <a:rPr lang="en-US" sz="1600" b="1" dirty="0" err="1">
                <a:solidFill>
                  <a:srgbClr val="271C66"/>
                </a:solidFill>
                <a:latin typeface="Montserrat"/>
                <a:ea typeface="Montserrat"/>
                <a:cs typeface="Montserrat"/>
                <a:sym typeface="Montserrat"/>
              </a:rPr>
              <a:t>Acesso</a:t>
            </a:r>
            <a:r>
              <a:rPr lang="en-US" sz="1600" b="1" dirty="0">
                <a:solidFill>
                  <a:srgbClr val="271C66"/>
                </a:solidFill>
                <a:latin typeface="Montserrat"/>
                <a:ea typeface="Montserrat"/>
                <a:cs typeface="Montserrat"/>
                <a:sym typeface="Montserrat"/>
              </a:rPr>
              <a:t> </a:t>
            </a:r>
            <a:r>
              <a:rPr lang="en-US" sz="1600" b="1" dirty="0" err="1">
                <a:solidFill>
                  <a:srgbClr val="271C66"/>
                </a:solidFill>
                <a:latin typeface="Montserrat"/>
                <a:ea typeface="Montserrat"/>
                <a:cs typeface="Montserrat"/>
                <a:sym typeface="Montserrat"/>
              </a:rPr>
              <a:t>em</a:t>
            </a:r>
            <a:r>
              <a:rPr lang="en-US" sz="1600" b="1" dirty="0">
                <a:solidFill>
                  <a:srgbClr val="271C66"/>
                </a:solidFill>
                <a:latin typeface="Montserrat"/>
                <a:ea typeface="Montserrat"/>
                <a:cs typeface="Montserrat"/>
                <a:sym typeface="Montserrat"/>
              </a:rPr>
              <a:t>: 07 jun. 2024.</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WARDLE, C.; DERAKHSHAN, H. Information disorder: Toward an interdisciplinary framework for research and policy making. Strasbourg: Council of Europe, 2017.</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WILBER, K. Trump y la </a:t>
            </a:r>
            <a:r>
              <a:rPr lang="en-US" sz="1600" b="1" dirty="0" err="1">
                <a:solidFill>
                  <a:srgbClr val="271C66"/>
                </a:solidFill>
                <a:latin typeface="Montserrat"/>
                <a:ea typeface="Montserrat"/>
                <a:cs typeface="Montserrat"/>
                <a:sym typeface="Montserrat"/>
              </a:rPr>
              <a:t>posverdad</a:t>
            </a:r>
            <a:r>
              <a:rPr lang="en-US" sz="1600" b="1" dirty="0">
                <a:solidFill>
                  <a:srgbClr val="271C66"/>
                </a:solidFill>
                <a:latin typeface="Montserrat"/>
                <a:ea typeface="Montserrat"/>
                <a:cs typeface="Montserrat"/>
                <a:sym typeface="Montserrat"/>
              </a:rPr>
              <a:t>. Barcelona: </a:t>
            </a:r>
            <a:r>
              <a:rPr lang="en-US" sz="1600" b="1" dirty="0" err="1">
                <a:solidFill>
                  <a:srgbClr val="271C66"/>
                </a:solidFill>
                <a:latin typeface="Montserrat"/>
                <a:ea typeface="Montserrat"/>
                <a:cs typeface="Montserrat"/>
                <a:sym typeface="Montserrat"/>
              </a:rPr>
              <a:t>Kairós</a:t>
            </a:r>
            <a:r>
              <a:rPr lang="en-US" sz="1600" b="1" dirty="0">
                <a:solidFill>
                  <a:srgbClr val="271C66"/>
                </a:solidFill>
                <a:latin typeface="Montserrat"/>
                <a:ea typeface="Montserrat"/>
                <a:cs typeface="Montserrat"/>
                <a:sym typeface="Montserrat"/>
              </a:rPr>
              <a:t>, 2018.</a:t>
            </a:r>
          </a:p>
          <a:p>
            <a:pPr marL="571500" marR="0" lvl="0" indent="-571500" algn="just" rtl="0">
              <a:lnSpc>
                <a:spcPct val="150000"/>
              </a:lnSpc>
              <a:spcBef>
                <a:spcPts val="0"/>
              </a:spcBef>
              <a:spcAft>
                <a:spcPts val="0"/>
              </a:spcAft>
              <a:buClr>
                <a:srgbClr val="271C66"/>
              </a:buClr>
              <a:buSzPts val="4400"/>
              <a:buFont typeface="Arial"/>
              <a:buChar char="•"/>
            </a:pPr>
            <a:r>
              <a:rPr lang="en-US" sz="1600" b="1" dirty="0">
                <a:solidFill>
                  <a:srgbClr val="271C66"/>
                </a:solidFill>
                <a:latin typeface="Montserrat"/>
                <a:ea typeface="Montserrat"/>
                <a:cs typeface="Montserrat"/>
                <a:sym typeface="Montserrat"/>
              </a:rPr>
              <a:t>ZAROCOSTAS, J.  How to fight an infodemic. The Lancet, v. 395(10225), p. 676, 2020.</a:t>
            </a:r>
          </a:p>
        </p:txBody>
      </p:sp>
      <p:grpSp>
        <p:nvGrpSpPr>
          <p:cNvPr id="161" name="Google Shape;161;p7"/>
          <p:cNvGrpSpPr/>
          <p:nvPr/>
        </p:nvGrpSpPr>
        <p:grpSpPr>
          <a:xfrm>
            <a:off x="34693" y="12041527"/>
            <a:ext cx="24385588" cy="1659912"/>
            <a:chOff x="0" y="0"/>
            <a:chExt cx="4816593" cy="327863"/>
          </a:xfrm>
        </p:grpSpPr>
        <p:sp>
          <p:nvSpPr>
            <p:cNvPr id="162" name="Google Shape;162;p7"/>
            <p:cNvSpPr/>
            <p:nvPr/>
          </p:nvSpPr>
          <p:spPr>
            <a:xfrm>
              <a:off x="0" y="0"/>
              <a:ext cx="4816592" cy="327863"/>
            </a:xfrm>
            <a:custGeom>
              <a:avLst/>
              <a:gdLst/>
              <a:ahLst/>
              <a:cxnLst/>
              <a:rect l="l" t="t" r="r" b="b"/>
              <a:pathLst>
                <a:path w="4816592" h="327863" extrusionOk="0">
                  <a:moveTo>
                    <a:pt x="0" y="0"/>
                  </a:moveTo>
                  <a:lnTo>
                    <a:pt x="4816592" y="0"/>
                  </a:lnTo>
                  <a:lnTo>
                    <a:pt x="4816592" y="327863"/>
                  </a:lnTo>
                  <a:lnTo>
                    <a:pt x="0" y="327863"/>
                  </a:lnTo>
                  <a:close/>
                </a:path>
              </a:pathLst>
            </a:custGeom>
            <a:solidFill>
              <a:srgbClr val="271C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734">
                <a:solidFill>
                  <a:schemeClr val="dk1"/>
                </a:solidFill>
                <a:latin typeface="Calibri"/>
                <a:ea typeface="Calibri"/>
                <a:cs typeface="Calibri"/>
                <a:sym typeface="Calibri"/>
              </a:endParaRPr>
            </a:p>
          </p:txBody>
        </p:sp>
        <p:sp>
          <p:nvSpPr>
            <p:cNvPr id="163" name="Google Shape;163;p7"/>
            <p:cNvSpPr txBox="1"/>
            <p:nvPr/>
          </p:nvSpPr>
          <p:spPr>
            <a:xfrm>
              <a:off x="0" y="19050"/>
              <a:ext cx="4816593" cy="308813"/>
            </a:xfrm>
            <a:prstGeom prst="rect">
              <a:avLst/>
            </a:prstGeom>
            <a:solidFill>
              <a:srgbClr val="271C66"/>
            </a:solidFill>
            <a:ln>
              <a:noFill/>
            </a:ln>
          </p:spPr>
          <p:txBody>
            <a:bodyPr spcFirstLastPara="1" wrap="square" lIns="67725" tIns="67725" rIns="67725" bIns="67725" anchor="ctr" anchorCtr="0">
              <a:noAutofit/>
            </a:bodyPr>
            <a:lstStyle/>
            <a:p>
              <a:pPr marL="0" marR="0" lvl="0" indent="0" algn="ctr" rtl="0">
                <a:lnSpc>
                  <a:spcPct val="53732"/>
                </a:lnSpc>
                <a:spcBef>
                  <a:spcPts val="0"/>
                </a:spcBef>
                <a:spcAft>
                  <a:spcPts val="0"/>
                </a:spcAft>
                <a:buNone/>
              </a:pPr>
              <a:endParaRPr sz="5734">
                <a:solidFill>
                  <a:schemeClr val="dk1"/>
                </a:solidFill>
                <a:latin typeface="Calibri"/>
                <a:ea typeface="Calibri"/>
                <a:cs typeface="Calibri"/>
                <a:sym typeface="Calibri"/>
              </a:endParaRPr>
            </a:p>
          </p:txBody>
        </p:sp>
      </p:grpSp>
      <p:pic>
        <p:nvPicPr>
          <p:cNvPr id="164" name="Google Shape;164;p7"/>
          <p:cNvPicPr preferRelativeResize="0"/>
          <p:nvPr/>
        </p:nvPicPr>
        <p:blipFill rotWithShape="1">
          <a:blip r:embed="rId3">
            <a:alphaModFix/>
          </a:blip>
          <a:srcRect/>
          <a:stretch/>
        </p:blipFill>
        <p:spPr>
          <a:xfrm>
            <a:off x="18990678" y="12186779"/>
            <a:ext cx="5067543" cy="136875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33285"/>
        </a:solidFill>
        <a:effectLst/>
      </p:bgPr>
    </p:bg>
    <p:spTree>
      <p:nvGrpSpPr>
        <p:cNvPr id="1" name="Shape 169"/>
        <p:cNvGrpSpPr/>
        <p:nvPr/>
      </p:nvGrpSpPr>
      <p:grpSpPr>
        <a:xfrm>
          <a:off x="0" y="0"/>
          <a:ext cx="0" cy="0"/>
          <a:chOff x="0" y="0"/>
          <a:chExt cx="0" cy="0"/>
        </a:xfrm>
      </p:grpSpPr>
      <p:sp>
        <p:nvSpPr>
          <p:cNvPr id="170" name="Google Shape;170;p8"/>
          <p:cNvSpPr txBox="1">
            <a:spLocks noGrp="1"/>
          </p:cNvSpPr>
          <p:nvPr>
            <p:ph type="title"/>
          </p:nvPr>
        </p:nvSpPr>
        <p:spPr>
          <a:xfrm>
            <a:off x="7278500" y="1522696"/>
            <a:ext cx="15491419" cy="1901772"/>
          </a:xfrm>
          <a:prstGeom prst="rect">
            <a:avLst/>
          </a:prstGeom>
          <a:noFill/>
          <a:ln>
            <a:noFill/>
          </a:ln>
        </p:spPr>
        <p:txBody>
          <a:bodyPr spcFirstLastPara="1" wrap="square" lIns="217725" tIns="108850" rIns="217725" bIns="108850" anchor="ctr" anchorCtr="0">
            <a:normAutofit fontScale="90000"/>
          </a:bodyPr>
          <a:lstStyle/>
          <a:p>
            <a:pPr marL="0" lvl="0" indent="0" algn="r" rtl="0">
              <a:spcBef>
                <a:spcPts val="0"/>
              </a:spcBef>
              <a:spcAft>
                <a:spcPts val="0"/>
              </a:spcAft>
              <a:buClr>
                <a:schemeClr val="lt1"/>
              </a:buClr>
              <a:buSzPts val="7200"/>
              <a:buFont typeface="Calibri"/>
              <a:buNone/>
            </a:pPr>
            <a:r>
              <a:rPr lang="en-US" sz="7200" b="1" dirty="0" err="1">
                <a:solidFill>
                  <a:schemeClr val="lt1"/>
                </a:solidFill>
              </a:rPr>
              <a:t>Agradecimentos</a:t>
            </a:r>
            <a:br>
              <a:rPr lang="en-US" sz="7200" b="1" dirty="0">
                <a:solidFill>
                  <a:schemeClr val="lt1"/>
                </a:solidFill>
              </a:rPr>
            </a:br>
            <a:r>
              <a:rPr lang="en-US" sz="7200" b="1" dirty="0">
                <a:solidFill>
                  <a:schemeClr val="lt1"/>
                </a:solidFill>
              </a:rPr>
              <a:t>Ao </a:t>
            </a:r>
            <a:r>
              <a:rPr lang="en-US" sz="7200" b="1" dirty="0" err="1">
                <a:solidFill>
                  <a:schemeClr val="lt1"/>
                </a:solidFill>
              </a:rPr>
              <a:t>Conselho</a:t>
            </a:r>
            <a:r>
              <a:rPr lang="en-US" sz="7200" b="1" dirty="0">
                <a:solidFill>
                  <a:schemeClr val="lt1"/>
                </a:solidFill>
              </a:rPr>
              <a:t> Nacional de </a:t>
            </a:r>
            <a:r>
              <a:rPr lang="en-US" sz="7200" b="1" dirty="0" err="1">
                <a:solidFill>
                  <a:schemeClr val="lt1"/>
                </a:solidFill>
              </a:rPr>
              <a:t>Desenvolvimento</a:t>
            </a:r>
            <a:r>
              <a:rPr lang="en-US" sz="7200" b="1" dirty="0">
                <a:solidFill>
                  <a:schemeClr val="lt1"/>
                </a:solidFill>
              </a:rPr>
              <a:t> </a:t>
            </a:r>
            <a:r>
              <a:rPr lang="en-US" sz="7200" b="1" dirty="0" err="1">
                <a:solidFill>
                  <a:schemeClr val="lt1"/>
                </a:solidFill>
              </a:rPr>
              <a:t>Científico</a:t>
            </a:r>
            <a:r>
              <a:rPr lang="en-US" sz="7200" b="1" dirty="0">
                <a:solidFill>
                  <a:schemeClr val="lt1"/>
                </a:solidFill>
              </a:rPr>
              <a:t> e </a:t>
            </a:r>
            <a:r>
              <a:rPr lang="en-US" sz="7200" b="1" dirty="0" err="1">
                <a:solidFill>
                  <a:schemeClr val="lt1"/>
                </a:solidFill>
              </a:rPr>
              <a:t>Tecnológico</a:t>
            </a:r>
            <a:r>
              <a:rPr lang="en-US" sz="7200" b="1" dirty="0">
                <a:solidFill>
                  <a:schemeClr val="lt1"/>
                </a:solidFill>
              </a:rPr>
              <a:t> - </a:t>
            </a:r>
            <a:r>
              <a:rPr lang="en-US" sz="7200" b="1" dirty="0" err="1">
                <a:solidFill>
                  <a:schemeClr val="lt1"/>
                </a:solidFill>
              </a:rPr>
              <a:t>CNPq</a:t>
            </a:r>
            <a:endParaRPr dirty="0"/>
          </a:p>
        </p:txBody>
      </p:sp>
      <p:sp>
        <p:nvSpPr>
          <p:cNvPr id="171" name="Google Shape;171;p8"/>
          <p:cNvSpPr/>
          <p:nvPr/>
        </p:nvSpPr>
        <p:spPr>
          <a:xfrm>
            <a:off x="0" y="12151980"/>
            <a:ext cx="24385588" cy="153471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300">
              <a:solidFill>
                <a:schemeClr val="lt1"/>
              </a:solidFill>
              <a:latin typeface="Calibri"/>
              <a:ea typeface="Calibri"/>
              <a:cs typeface="Calibri"/>
              <a:sym typeface="Calibri"/>
            </a:endParaRPr>
          </a:p>
        </p:txBody>
      </p:sp>
      <p:pic>
        <p:nvPicPr>
          <p:cNvPr id="172" name="Google Shape;172;p8" descr="Forma&#10;&#10;Descrição gerada automaticamente com confiança média"/>
          <p:cNvPicPr preferRelativeResize="0"/>
          <p:nvPr/>
        </p:nvPicPr>
        <p:blipFill rotWithShape="1">
          <a:blip r:embed="rId3">
            <a:alphaModFix/>
          </a:blip>
          <a:srcRect/>
          <a:stretch/>
        </p:blipFill>
        <p:spPr>
          <a:xfrm>
            <a:off x="297016" y="12742605"/>
            <a:ext cx="2138974" cy="360040"/>
          </a:xfrm>
          <a:prstGeom prst="rect">
            <a:avLst/>
          </a:prstGeom>
          <a:noFill/>
          <a:ln>
            <a:noFill/>
          </a:ln>
        </p:spPr>
      </p:pic>
      <p:pic>
        <p:nvPicPr>
          <p:cNvPr id="173" name="Google Shape;173;p8" descr="Diagrama&#10;&#10;Descrição gerada automaticamente"/>
          <p:cNvPicPr preferRelativeResize="0"/>
          <p:nvPr/>
        </p:nvPicPr>
        <p:blipFill rotWithShape="1">
          <a:blip r:embed="rId4">
            <a:alphaModFix/>
          </a:blip>
          <a:srcRect/>
          <a:stretch/>
        </p:blipFill>
        <p:spPr>
          <a:xfrm>
            <a:off x="2622075" y="12291046"/>
            <a:ext cx="1096710" cy="1096710"/>
          </a:xfrm>
          <a:prstGeom prst="rect">
            <a:avLst/>
          </a:prstGeom>
          <a:noFill/>
          <a:ln>
            <a:noFill/>
          </a:ln>
        </p:spPr>
      </p:pic>
      <p:pic>
        <p:nvPicPr>
          <p:cNvPr id="174" name="Google Shape;174;p8" descr="Logotipo&#10;&#10;Descrição gerada automaticamente"/>
          <p:cNvPicPr preferRelativeResize="0"/>
          <p:nvPr/>
        </p:nvPicPr>
        <p:blipFill rotWithShape="1">
          <a:blip r:embed="rId5">
            <a:alphaModFix/>
          </a:blip>
          <a:srcRect/>
          <a:stretch/>
        </p:blipFill>
        <p:spPr>
          <a:xfrm>
            <a:off x="4018976" y="12384235"/>
            <a:ext cx="1283338" cy="1003521"/>
          </a:xfrm>
          <a:prstGeom prst="rect">
            <a:avLst/>
          </a:prstGeom>
          <a:noFill/>
          <a:ln>
            <a:noFill/>
          </a:ln>
        </p:spPr>
      </p:pic>
      <p:pic>
        <p:nvPicPr>
          <p:cNvPr id="175" name="Google Shape;175;p8" descr="Logotipo, nome da empresa&#10;&#10;Descrição gerada automaticamente"/>
          <p:cNvPicPr preferRelativeResize="0"/>
          <p:nvPr/>
        </p:nvPicPr>
        <p:blipFill rotWithShape="1">
          <a:blip r:embed="rId6">
            <a:alphaModFix/>
          </a:blip>
          <a:srcRect/>
          <a:stretch/>
        </p:blipFill>
        <p:spPr>
          <a:xfrm>
            <a:off x="6013661" y="12293980"/>
            <a:ext cx="1096710" cy="1094129"/>
          </a:xfrm>
          <a:prstGeom prst="rect">
            <a:avLst/>
          </a:prstGeom>
          <a:noFill/>
          <a:ln>
            <a:noFill/>
          </a:ln>
        </p:spPr>
      </p:pic>
      <p:pic>
        <p:nvPicPr>
          <p:cNvPr id="176" name="Google Shape;176;p8" descr="Logotipo&#10;&#10;Descrição gerada automaticamente"/>
          <p:cNvPicPr preferRelativeResize="0"/>
          <p:nvPr/>
        </p:nvPicPr>
        <p:blipFill rotWithShape="1">
          <a:blip r:embed="rId7">
            <a:alphaModFix/>
          </a:blip>
          <a:srcRect/>
          <a:stretch/>
        </p:blipFill>
        <p:spPr>
          <a:xfrm>
            <a:off x="7474647" y="12459897"/>
            <a:ext cx="2328366" cy="716886"/>
          </a:xfrm>
          <a:prstGeom prst="rect">
            <a:avLst/>
          </a:prstGeom>
          <a:noFill/>
          <a:ln>
            <a:noFill/>
          </a:ln>
        </p:spPr>
      </p:pic>
      <p:pic>
        <p:nvPicPr>
          <p:cNvPr id="177" name="Google Shape;177;p8" descr="Logotipo&#10;&#10;Descrição gerada automaticamente"/>
          <p:cNvPicPr preferRelativeResize="0"/>
          <p:nvPr/>
        </p:nvPicPr>
        <p:blipFill rotWithShape="1">
          <a:blip r:embed="rId8">
            <a:alphaModFix/>
          </a:blip>
          <a:srcRect/>
          <a:stretch/>
        </p:blipFill>
        <p:spPr>
          <a:xfrm>
            <a:off x="10037479" y="12500912"/>
            <a:ext cx="1907760" cy="722399"/>
          </a:xfrm>
          <a:prstGeom prst="rect">
            <a:avLst/>
          </a:prstGeom>
          <a:noFill/>
          <a:ln>
            <a:noFill/>
          </a:ln>
        </p:spPr>
      </p:pic>
      <p:pic>
        <p:nvPicPr>
          <p:cNvPr id="178" name="Google Shape;178;p8" descr="Logotipo, nome da empresa&#10;&#10;Descrição gerada automaticamente"/>
          <p:cNvPicPr preferRelativeResize="0"/>
          <p:nvPr/>
        </p:nvPicPr>
        <p:blipFill rotWithShape="1">
          <a:blip r:embed="rId9">
            <a:alphaModFix/>
          </a:blip>
          <a:srcRect/>
          <a:stretch/>
        </p:blipFill>
        <p:spPr>
          <a:xfrm>
            <a:off x="12114141" y="12381717"/>
            <a:ext cx="2404553" cy="841594"/>
          </a:xfrm>
          <a:prstGeom prst="rect">
            <a:avLst/>
          </a:prstGeom>
          <a:noFill/>
          <a:ln>
            <a:noFill/>
          </a:ln>
        </p:spPr>
      </p:pic>
      <p:pic>
        <p:nvPicPr>
          <p:cNvPr id="179" name="Google Shape;179;p8" descr="Logotipo, Ícone&#10;&#10;Descrição gerada automaticamente com confiança média"/>
          <p:cNvPicPr preferRelativeResize="0"/>
          <p:nvPr/>
        </p:nvPicPr>
        <p:blipFill rotWithShape="1">
          <a:blip r:embed="rId10">
            <a:alphaModFix/>
          </a:blip>
          <a:srcRect/>
          <a:stretch/>
        </p:blipFill>
        <p:spPr>
          <a:xfrm>
            <a:off x="14490264" y="12307047"/>
            <a:ext cx="1067893" cy="1067893"/>
          </a:xfrm>
          <a:prstGeom prst="rect">
            <a:avLst/>
          </a:prstGeom>
          <a:noFill/>
          <a:ln>
            <a:noFill/>
          </a:ln>
        </p:spPr>
      </p:pic>
      <p:pic>
        <p:nvPicPr>
          <p:cNvPr id="180" name="Google Shape;180;p8" descr="Forma&#10;&#10;Descrição gerada automaticamente com confiança média"/>
          <p:cNvPicPr preferRelativeResize="0"/>
          <p:nvPr/>
        </p:nvPicPr>
        <p:blipFill rotWithShape="1">
          <a:blip r:embed="rId11">
            <a:alphaModFix/>
          </a:blip>
          <a:srcRect/>
          <a:stretch/>
        </p:blipFill>
        <p:spPr>
          <a:xfrm>
            <a:off x="16096508" y="12330350"/>
            <a:ext cx="2169151" cy="502292"/>
          </a:xfrm>
          <a:prstGeom prst="rect">
            <a:avLst/>
          </a:prstGeom>
          <a:noFill/>
          <a:ln>
            <a:noFill/>
          </a:ln>
        </p:spPr>
      </p:pic>
      <p:pic>
        <p:nvPicPr>
          <p:cNvPr id="181" name="Google Shape;181;p8" descr="Forma&#10;&#10;Descrição gerada automaticamente com confiança média"/>
          <p:cNvPicPr preferRelativeResize="0"/>
          <p:nvPr/>
        </p:nvPicPr>
        <p:blipFill rotWithShape="1">
          <a:blip r:embed="rId12">
            <a:alphaModFix/>
          </a:blip>
          <a:srcRect/>
          <a:stretch/>
        </p:blipFill>
        <p:spPr>
          <a:xfrm>
            <a:off x="16096509" y="12971373"/>
            <a:ext cx="2169151" cy="498006"/>
          </a:xfrm>
          <a:prstGeom prst="rect">
            <a:avLst/>
          </a:prstGeom>
          <a:noFill/>
          <a:ln>
            <a:noFill/>
          </a:ln>
        </p:spPr>
      </p:pic>
      <p:pic>
        <p:nvPicPr>
          <p:cNvPr id="182" name="Google Shape;182;p8" descr="Forma&#10;&#10;Descrição gerada automaticamente com confiança média"/>
          <p:cNvPicPr preferRelativeResize="0"/>
          <p:nvPr/>
        </p:nvPicPr>
        <p:blipFill rotWithShape="1">
          <a:blip r:embed="rId13">
            <a:alphaModFix/>
          </a:blip>
          <a:srcRect/>
          <a:stretch/>
        </p:blipFill>
        <p:spPr>
          <a:xfrm>
            <a:off x="18485866" y="12316049"/>
            <a:ext cx="3388713" cy="502291"/>
          </a:xfrm>
          <a:prstGeom prst="rect">
            <a:avLst/>
          </a:prstGeom>
          <a:noFill/>
          <a:ln>
            <a:noFill/>
          </a:ln>
        </p:spPr>
      </p:pic>
      <p:pic>
        <p:nvPicPr>
          <p:cNvPr id="183" name="Google Shape;183;p8" descr="Forma&#10;&#10;Descrição gerada automaticamente com confiança média"/>
          <p:cNvPicPr preferRelativeResize="0"/>
          <p:nvPr/>
        </p:nvPicPr>
        <p:blipFill rotWithShape="1">
          <a:blip r:embed="rId14">
            <a:alphaModFix/>
          </a:blip>
          <a:srcRect/>
          <a:stretch/>
        </p:blipFill>
        <p:spPr>
          <a:xfrm>
            <a:off x="18532499" y="12948515"/>
            <a:ext cx="3668225" cy="543722"/>
          </a:xfrm>
          <a:prstGeom prst="rect">
            <a:avLst/>
          </a:prstGeom>
          <a:noFill/>
          <a:ln>
            <a:noFill/>
          </a:ln>
        </p:spPr>
      </p:pic>
      <p:pic>
        <p:nvPicPr>
          <p:cNvPr id="184" name="Google Shape;184;p8" descr="Logotipo, nome da empresa&#10;&#10;Descrição gerada automaticamente"/>
          <p:cNvPicPr preferRelativeResize="0"/>
          <p:nvPr/>
        </p:nvPicPr>
        <p:blipFill rotWithShape="1">
          <a:blip r:embed="rId15">
            <a:alphaModFix/>
          </a:blip>
          <a:srcRect/>
          <a:stretch/>
        </p:blipFill>
        <p:spPr>
          <a:xfrm>
            <a:off x="22372972" y="13000178"/>
            <a:ext cx="1509815" cy="556463"/>
          </a:xfrm>
          <a:prstGeom prst="rect">
            <a:avLst/>
          </a:prstGeom>
          <a:noFill/>
          <a:ln>
            <a:noFill/>
          </a:ln>
        </p:spPr>
      </p:pic>
      <p:pic>
        <p:nvPicPr>
          <p:cNvPr id="185" name="Google Shape;185;p8" descr="Texto&#10;&#10;Descrição gerada automaticamente com confiança média"/>
          <p:cNvPicPr preferRelativeResize="0"/>
          <p:nvPr/>
        </p:nvPicPr>
        <p:blipFill rotWithShape="1">
          <a:blip r:embed="rId16">
            <a:alphaModFix/>
          </a:blip>
          <a:srcRect/>
          <a:stretch/>
        </p:blipFill>
        <p:spPr>
          <a:xfrm>
            <a:off x="22507863" y="12286235"/>
            <a:ext cx="1300461" cy="532105"/>
          </a:xfrm>
          <a:prstGeom prst="rect">
            <a:avLst/>
          </a:prstGeom>
          <a:noFill/>
          <a:ln>
            <a:noFill/>
          </a:ln>
        </p:spPr>
      </p:pic>
    </p:spTree>
  </p:cSld>
  <p:clrMapOvr>
    <a:masterClrMapping/>
  </p:clrMapOvr>
</p:sld>
</file>

<file path=ppt/theme/theme1.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1317</Words>
  <Application>Microsoft Office PowerPoint</Application>
  <PresentationFormat>Personalizar</PresentationFormat>
  <Paragraphs>105</Paragraphs>
  <Slides>26</Slides>
  <Notes>26</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26</vt:i4>
      </vt:variant>
    </vt:vector>
  </HeadingPairs>
  <TitlesOfParts>
    <vt:vector size="30" baseType="lpstr">
      <vt:lpstr>Montserrat</vt:lpstr>
      <vt:lpstr>Calibri</vt:lpstr>
      <vt:lpstr>Arial</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Agradecimentos Ao Conselho Nacional de Desenvolvimento Científico e Tecnológico - CNPq</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dc:creator>
  <cp:lastModifiedBy>Cintia Chagas</cp:lastModifiedBy>
  <cp:revision>1</cp:revision>
  <dcterms:created xsi:type="dcterms:W3CDTF">2022-03-07T15:26:30Z</dcterms:created>
  <dcterms:modified xsi:type="dcterms:W3CDTF">2024-11-03T00:57:42Z</dcterms:modified>
</cp:coreProperties>
</file>