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314" r:id="rId2"/>
    <p:sldId id="313" r:id="rId3"/>
    <p:sldId id="307" r:id="rId4"/>
    <p:sldId id="294" r:id="rId5"/>
    <p:sldId id="287" r:id="rId6"/>
    <p:sldId id="261" r:id="rId7"/>
    <p:sldId id="262" r:id="rId8"/>
    <p:sldId id="266" r:id="rId9"/>
    <p:sldId id="315" r:id="rId10"/>
    <p:sldId id="318" r:id="rId11"/>
    <p:sldId id="319" r:id="rId12"/>
    <p:sldId id="317" r:id="rId13"/>
    <p:sldId id="316" r:id="rId14"/>
    <p:sldId id="320" r:id="rId15"/>
    <p:sldId id="311" r:id="rId16"/>
    <p:sldId id="32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91E52B-F1DC-4D33-B3A4-C3E4DD31EAE9}" v="47" dt="2025-10-30T13:08:39.501"/>
  </p1510:revLst>
</p1510:revInfo>
</file>

<file path=ppt/tableStyles.xml><?xml version="1.0" encoding="utf-8"?>
<a:tblStyleLst xmlns:a="http://schemas.openxmlformats.org/drawingml/2006/main" def="{5C22544A-7EE6-4342-B048-85BDC9FD1C3A}">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95" autoAdjust="0"/>
    <p:restoredTop sz="94660"/>
  </p:normalViewPr>
  <p:slideViewPr>
    <p:cSldViewPr snapToGrid="0">
      <p:cViewPr varScale="1">
        <p:scale>
          <a:sx n="70" d="100"/>
          <a:sy n="70" d="100"/>
        </p:scale>
        <p:origin x="8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Araújo" userId="5864ef1b1b6f3a8c" providerId="LiveId" clId="{848482CA-11CB-427E-AE97-68E32F5CB4BF}"/>
    <pc:docChg chg="undo custSel addSld delSld modSld">
      <pc:chgData name="Carlos Araújo" userId="5864ef1b1b6f3a8c" providerId="LiveId" clId="{848482CA-11CB-427E-AE97-68E32F5CB4BF}" dt="2025-10-30T13:15:12.927" v="2591" actId="14100"/>
      <pc:docMkLst>
        <pc:docMk/>
      </pc:docMkLst>
      <pc:sldChg chg="addSp delSp modSp mod setBg setClrOvrMap delDesignElem">
        <pc:chgData name="Carlos Araújo" userId="5864ef1b1b6f3a8c" providerId="LiveId" clId="{848482CA-11CB-427E-AE97-68E32F5CB4BF}" dt="2025-10-30T01:49:26.840" v="495" actId="1076"/>
        <pc:sldMkLst>
          <pc:docMk/>
          <pc:sldMk cId="4258318396" sldId="261"/>
        </pc:sldMkLst>
        <pc:spChg chg="mod">
          <ac:chgData name="Carlos Araújo" userId="5864ef1b1b6f3a8c" providerId="LiveId" clId="{848482CA-11CB-427E-AE97-68E32F5CB4BF}" dt="2025-10-30T01:49:15.991" v="493" actId="14100"/>
          <ac:spMkLst>
            <pc:docMk/>
            <pc:sldMk cId="4258318396" sldId="261"/>
            <ac:spMk id="2" creationId="{D504DB4B-12C0-5D01-77DD-D954884D914A}"/>
          </ac:spMkLst>
        </pc:spChg>
        <pc:spChg chg="add del">
          <ac:chgData name="Carlos Araújo" userId="5864ef1b1b6f3a8c" providerId="LiveId" clId="{848482CA-11CB-427E-AE97-68E32F5CB4BF}" dt="2025-10-30T01:48:14.317" v="473" actId="26606"/>
          <ac:spMkLst>
            <pc:docMk/>
            <pc:sldMk cId="4258318396" sldId="261"/>
            <ac:spMk id="18" creationId="{8122EBFF-C2BD-4A58-984E-452493EDA697}"/>
          </ac:spMkLst>
        </pc:spChg>
        <pc:spChg chg="add del">
          <ac:chgData name="Carlos Araújo" userId="5864ef1b1b6f3a8c" providerId="LiveId" clId="{848482CA-11CB-427E-AE97-68E32F5CB4BF}" dt="2025-10-30T01:48:14.317" v="473" actId="26606"/>
          <ac:spMkLst>
            <pc:docMk/>
            <pc:sldMk cId="4258318396" sldId="261"/>
            <ac:spMk id="20" creationId="{197F1B16-5747-47B5-B3FF-6691B1BEF99C}"/>
          </ac:spMkLst>
        </pc:spChg>
        <pc:spChg chg="add del">
          <ac:chgData name="Carlos Araújo" userId="5864ef1b1b6f3a8c" providerId="LiveId" clId="{848482CA-11CB-427E-AE97-68E32F5CB4BF}" dt="2025-10-30T01:48:17.246" v="475" actId="26606"/>
          <ac:spMkLst>
            <pc:docMk/>
            <pc:sldMk cId="4258318396" sldId="261"/>
            <ac:spMk id="34" creationId="{DEB691E6-63E3-4A75-9D9D-5BA8445A6266}"/>
          </ac:spMkLst>
        </pc:spChg>
        <pc:spChg chg="add del">
          <ac:chgData name="Carlos Araújo" userId="5864ef1b1b6f3a8c" providerId="LiveId" clId="{848482CA-11CB-427E-AE97-68E32F5CB4BF}" dt="2025-10-30T01:48:17.246" v="475" actId="26606"/>
          <ac:spMkLst>
            <pc:docMk/>
            <pc:sldMk cId="4258318396" sldId="261"/>
            <ac:spMk id="35" creationId="{AF1034E9-B90D-4755-92EA-F1A8E68DC78A}"/>
          </ac:spMkLst>
        </pc:spChg>
        <pc:spChg chg="add">
          <ac:chgData name="Carlos Araújo" userId="5864ef1b1b6f3a8c" providerId="LiveId" clId="{848482CA-11CB-427E-AE97-68E32F5CB4BF}" dt="2025-10-30T01:48:17.278" v="476" actId="26606"/>
          <ac:spMkLst>
            <pc:docMk/>
            <pc:sldMk cId="4258318396" sldId="261"/>
            <ac:spMk id="43" creationId="{64EEE1C5-0D08-439D-B798-47E652F2C39F}"/>
          </ac:spMkLst>
        </pc:spChg>
        <pc:spChg chg="del">
          <ac:chgData name="Carlos Araújo" userId="5864ef1b1b6f3a8c" providerId="LiveId" clId="{848482CA-11CB-427E-AE97-68E32F5CB4BF}" dt="2025-10-30T01:42:04.378" v="290"/>
          <ac:spMkLst>
            <pc:docMk/>
            <pc:sldMk cId="4258318396" sldId="261"/>
            <ac:spMk id="95" creationId="{991E317B-75E3-4171-A07A-B263C1D6DCA5}"/>
          </ac:spMkLst>
        </pc:spChg>
        <pc:spChg chg="del">
          <ac:chgData name="Carlos Araújo" userId="5864ef1b1b6f3a8c" providerId="LiveId" clId="{848482CA-11CB-427E-AE97-68E32F5CB4BF}" dt="2025-10-30T01:42:04.378" v="290"/>
          <ac:spMkLst>
            <pc:docMk/>
            <pc:sldMk cId="4258318396" sldId="261"/>
            <ac:spMk id="96" creationId="{4A9B19C2-B29A-4924-9E7E-6FBF17F5854E}"/>
          </ac:spMkLst>
        </pc:spChg>
        <pc:grpChg chg="add del">
          <ac:chgData name="Carlos Araújo" userId="5864ef1b1b6f3a8c" providerId="LiveId" clId="{848482CA-11CB-427E-AE97-68E32F5CB4BF}" dt="2025-10-30T01:48:14.317" v="473" actId="26606"/>
          <ac:grpSpMkLst>
            <pc:docMk/>
            <pc:sldMk cId="4258318396" sldId="261"/>
            <ac:grpSpMk id="22" creationId="{39AF2E38-17AB-4826-85E9-A8F727F67BF2}"/>
          </ac:grpSpMkLst>
        </pc:grpChg>
        <pc:grpChg chg="add del">
          <ac:chgData name="Carlos Araújo" userId="5864ef1b1b6f3a8c" providerId="LiveId" clId="{848482CA-11CB-427E-AE97-68E32F5CB4BF}" dt="2025-10-30T01:48:17.246" v="475" actId="26606"/>
          <ac:grpSpMkLst>
            <pc:docMk/>
            <pc:sldMk cId="4258318396" sldId="261"/>
            <ac:grpSpMk id="36" creationId="{35549E03-44D3-4242-9AC1-B1379F361D46}"/>
          </ac:grpSpMkLst>
        </pc:grpChg>
        <pc:grpChg chg="add">
          <ac:chgData name="Carlos Araújo" userId="5864ef1b1b6f3a8c" providerId="LiveId" clId="{848482CA-11CB-427E-AE97-68E32F5CB4BF}" dt="2025-10-30T01:48:17.278" v="476" actId="26606"/>
          <ac:grpSpMkLst>
            <pc:docMk/>
            <pc:sldMk cId="4258318396" sldId="261"/>
            <ac:grpSpMk id="44" creationId="{330D7607-1E65-499C-ABC0-D2D04266AC6E}"/>
          </ac:grpSpMkLst>
        </pc:grpChg>
        <pc:grpChg chg="del">
          <ac:chgData name="Carlos Araújo" userId="5864ef1b1b6f3a8c" providerId="LiveId" clId="{848482CA-11CB-427E-AE97-68E32F5CB4BF}" dt="2025-10-30T01:42:04.378" v="290"/>
          <ac:grpSpMkLst>
            <pc:docMk/>
            <pc:sldMk cId="4258318396" sldId="261"/>
            <ac:grpSpMk id="97" creationId="{34C85634-D5F5-4047-8F35-F4B1F50AB1A7}"/>
          </ac:grpSpMkLst>
        </pc:grpChg>
        <pc:graphicFrameChg chg="mod modGraphic">
          <ac:chgData name="Carlos Araújo" userId="5864ef1b1b6f3a8c" providerId="LiveId" clId="{848482CA-11CB-427E-AE97-68E32F5CB4BF}" dt="2025-10-30T01:49:26.840" v="495" actId="1076"/>
          <ac:graphicFrameMkLst>
            <pc:docMk/>
            <pc:sldMk cId="4258318396" sldId="261"/>
            <ac:graphicFrameMk id="3" creationId="{0CAAE43C-84C8-3D90-6185-145E01EE4E49}"/>
          </ac:graphicFrameMkLst>
        </pc:graphicFrameChg>
        <pc:cxnChg chg="add del">
          <ac:chgData name="Carlos Araújo" userId="5864ef1b1b6f3a8c" providerId="LiveId" clId="{848482CA-11CB-427E-AE97-68E32F5CB4BF}" dt="2025-10-30T01:48:14.317" v="473" actId="26606"/>
          <ac:cxnSpMkLst>
            <pc:docMk/>
            <pc:sldMk cId="4258318396" sldId="261"/>
            <ac:cxnSpMk id="8" creationId="{F94D49AA-9F37-44B9-96E0-04EDD319811E}"/>
          </ac:cxnSpMkLst>
        </pc:cxnChg>
        <pc:cxnChg chg="add del">
          <ac:chgData name="Carlos Araújo" userId="5864ef1b1b6f3a8c" providerId="LiveId" clId="{848482CA-11CB-427E-AE97-68E32F5CB4BF}" dt="2025-10-30T01:48:14.317" v="473" actId="26606"/>
          <ac:cxnSpMkLst>
            <pc:docMk/>
            <pc:sldMk cId="4258318396" sldId="261"/>
            <ac:cxnSpMk id="10" creationId="{3C040A25-E89D-4C07-8F3A-4488FDC80556}"/>
          </ac:cxnSpMkLst>
        </pc:cxnChg>
        <pc:cxnChg chg="add del">
          <ac:chgData name="Carlos Araújo" userId="5864ef1b1b6f3a8c" providerId="LiveId" clId="{848482CA-11CB-427E-AE97-68E32F5CB4BF}" dt="2025-10-30T01:48:14.317" v="473" actId="26606"/>
          <ac:cxnSpMkLst>
            <pc:docMk/>
            <pc:sldMk cId="4258318396" sldId="261"/>
            <ac:cxnSpMk id="12" creationId="{CAFBD161-57CB-4CF9-B3BD-FE3C2B699752}"/>
          </ac:cxnSpMkLst>
        </pc:cxnChg>
        <pc:cxnChg chg="add del">
          <ac:chgData name="Carlos Araújo" userId="5864ef1b1b6f3a8c" providerId="LiveId" clId="{848482CA-11CB-427E-AE97-68E32F5CB4BF}" dt="2025-10-30T01:48:14.317" v="473" actId="26606"/>
          <ac:cxnSpMkLst>
            <pc:docMk/>
            <pc:sldMk cId="4258318396" sldId="261"/>
            <ac:cxnSpMk id="14" creationId="{B76076F8-5E8C-402A-A299-C0F6ED7E57DC}"/>
          </ac:cxnSpMkLst>
        </pc:cxnChg>
        <pc:cxnChg chg="add del">
          <ac:chgData name="Carlos Araújo" userId="5864ef1b1b6f3a8c" providerId="LiveId" clId="{848482CA-11CB-427E-AE97-68E32F5CB4BF}" dt="2025-10-30T01:48:14.317" v="473" actId="26606"/>
          <ac:cxnSpMkLst>
            <pc:docMk/>
            <pc:sldMk cId="4258318396" sldId="261"/>
            <ac:cxnSpMk id="16" creationId="{F5EB3E53-5C09-47B5-AFA2-9195087E0AFC}"/>
          </ac:cxnSpMkLst>
        </pc:cxnChg>
        <pc:cxnChg chg="add del">
          <ac:chgData name="Carlos Araújo" userId="5864ef1b1b6f3a8c" providerId="LiveId" clId="{848482CA-11CB-427E-AE97-68E32F5CB4BF}" dt="2025-10-30T01:48:17.246" v="475" actId="26606"/>
          <ac:cxnSpMkLst>
            <pc:docMk/>
            <pc:sldMk cId="4258318396" sldId="261"/>
            <ac:cxnSpMk id="29" creationId="{F94D49AA-9F37-44B9-96E0-04EDD319811E}"/>
          </ac:cxnSpMkLst>
        </pc:cxnChg>
        <pc:cxnChg chg="add del">
          <ac:chgData name="Carlos Araújo" userId="5864ef1b1b6f3a8c" providerId="LiveId" clId="{848482CA-11CB-427E-AE97-68E32F5CB4BF}" dt="2025-10-30T01:48:17.246" v="475" actId="26606"/>
          <ac:cxnSpMkLst>
            <pc:docMk/>
            <pc:sldMk cId="4258318396" sldId="261"/>
            <ac:cxnSpMk id="30" creationId="{3C040A25-E89D-4C07-8F3A-4488FDC80556}"/>
          </ac:cxnSpMkLst>
        </pc:cxnChg>
        <pc:cxnChg chg="add del">
          <ac:chgData name="Carlos Araújo" userId="5864ef1b1b6f3a8c" providerId="LiveId" clId="{848482CA-11CB-427E-AE97-68E32F5CB4BF}" dt="2025-10-30T01:48:17.246" v="475" actId="26606"/>
          <ac:cxnSpMkLst>
            <pc:docMk/>
            <pc:sldMk cId="4258318396" sldId="261"/>
            <ac:cxnSpMk id="31" creationId="{CAFBD161-57CB-4CF9-B3BD-FE3C2B699752}"/>
          </ac:cxnSpMkLst>
        </pc:cxnChg>
        <pc:cxnChg chg="add del">
          <ac:chgData name="Carlos Araújo" userId="5864ef1b1b6f3a8c" providerId="LiveId" clId="{848482CA-11CB-427E-AE97-68E32F5CB4BF}" dt="2025-10-30T01:48:17.246" v="475" actId="26606"/>
          <ac:cxnSpMkLst>
            <pc:docMk/>
            <pc:sldMk cId="4258318396" sldId="261"/>
            <ac:cxnSpMk id="32" creationId="{B76076F8-5E8C-402A-A299-C0F6ED7E57DC}"/>
          </ac:cxnSpMkLst>
        </pc:cxnChg>
        <pc:cxnChg chg="add del">
          <ac:chgData name="Carlos Araújo" userId="5864ef1b1b6f3a8c" providerId="LiveId" clId="{848482CA-11CB-427E-AE97-68E32F5CB4BF}" dt="2025-10-30T01:48:17.246" v="475" actId="26606"/>
          <ac:cxnSpMkLst>
            <pc:docMk/>
            <pc:sldMk cId="4258318396" sldId="261"/>
            <ac:cxnSpMk id="33" creationId="{F5EB3E53-5C09-47B5-AFA2-9195087E0AFC}"/>
          </ac:cxnSpMkLst>
        </pc:cxnChg>
        <pc:cxnChg chg="add">
          <ac:chgData name="Carlos Araújo" userId="5864ef1b1b6f3a8c" providerId="LiveId" clId="{848482CA-11CB-427E-AE97-68E32F5CB4BF}" dt="2025-10-30T01:48:17.278" v="476" actId="26606"/>
          <ac:cxnSpMkLst>
            <pc:docMk/>
            <pc:sldMk cId="4258318396" sldId="261"/>
            <ac:cxnSpMk id="38" creationId="{F94D49AA-9F37-44B9-96E0-04EDD319811E}"/>
          </ac:cxnSpMkLst>
        </pc:cxnChg>
        <pc:cxnChg chg="add">
          <ac:chgData name="Carlos Araújo" userId="5864ef1b1b6f3a8c" providerId="LiveId" clId="{848482CA-11CB-427E-AE97-68E32F5CB4BF}" dt="2025-10-30T01:48:17.278" v="476" actId="26606"/>
          <ac:cxnSpMkLst>
            <pc:docMk/>
            <pc:sldMk cId="4258318396" sldId="261"/>
            <ac:cxnSpMk id="39" creationId="{3C040A25-E89D-4C07-8F3A-4488FDC80556}"/>
          </ac:cxnSpMkLst>
        </pc:cxnChg>
        <pc:cxnChg chg="add">
          <ac:chgData name="Carlos Araújo" userId="5864ef1b1b6f3a8c" providerId="LiveId" clId="{848482CA-11CB-427E-AE97-68E32F5CB4BF}" dt="2025-10-30T01:48:17.278" v="476" actId="26606"/>
          <ac:cxnSpMkLst>
            <pc:docMk/>
            <pc:sldMk cId="4258318396" sldId="261"/>
            <ac:cxnSpMk id="40" creationId="{CAFBD161-57CB-4CF9-B3BD-FE3C2B699752}"/>
          </ac:cxnSpMkLst>
        </pc:cxnChg>
        <pc:cxnChg chg="add">
          <ac:chgData name="Carlos Araújo" userId="5864ef1b1b6f3a8c" providerId="LiveId" clId="{848482CA-11CB-427E-AE97-68E32F5CB4BF}" dt="2025-10-30T01:48:17.278" v="476" actId="26606"/>
          <ac:cxnSpMkLst>
            <pc:docMk/>
            <pc:sldMk cId="4258318396" sldId="261"/>
            <ac:cxnSpMk id="41" creationId="{B76076F8-5E8C-402A-A299-C0F6ED7E57DC}"/>
          </ac:cxnSpMkLst>
        </pc:cxnChg>
        <pc:cxnChg chg="add">
          <ac:chgData name="Carlos Araújo" userId="5864ef1b1b6f3a8c" providerId="LiveId" clId="{848482CA-11CB-427E-AE97-68E32F5CB4BF}" dt="2025-10-30T01:48:17.278" v="476" actId="26606"/>
          <ac:cxnSpMkLst>
            <pc:docMk/>
            <pc:sldMk cId="4258318396" sldId="261"/>
            <ac:cxnSpMk id="42" creationId="{F5EB3E53-5C09-47B5-AFA2-9195087E0AFC}"/>
          </ac:cxnSpMkLst>
        </pc:cxnChg>
        <pc:cxnChg chg="del">
          <ac:chgData name="Carlos Araújo" userId="5864ef1b1b6f3a8c" providerId="LiveId" clId="{848482CA-11CB-427E-AE97-68E32F5CB4BF}" dt="2025-10-30T01:42:04.378" v="290"/>
          <ac:cxnSpMkLst>
            <pc:docMk/>
            <pc:sldMk cId="4258318396" sldId="261"/>
            <ac:cxnSpMk id="90" creationId="{0512F9CB-A1A0-4043-A103-F6A4B94B695A}"/>
          </ac:cxnSpMkLst>
        </pc:cxnChg>
        <pc:cxnChg chg="del">
          <ac:chgData name="Carlos Araújo" userId="5864ef1b1b6f3a8c" providerId="LiveId" clId="{848482CA-11CB-427E-AE97-68E32F5CB4BF}" dt="2025-10-30T01:42:04.378" v="290"/>
          <ac:cxnSpMkLst>
            <pc:docMk/>
            <pc:sldMk cId="4258318396" sldId="261"/>
            <ac:cxnSpMk id="91" creationId="{ADBE6588-EE16-4389-857C-86A156D49E5D}"/>
          </ac:cxnSpMkLst>
        </pc:cxnChg>
        <pc:cxnChg chg="del">
          <ac:chgData name="Carlos Araújo" userId="5864ef1b1b6f3a8c" providerId="LiveId" clId="{848482CA-11CB-427E-AE97-68E32F5CB4BF}" dt="2025-10-30T01:42:04.378" v="290"/>
          <ac:cxnSpMkLst>
            <pc:docMk/>
            <pc:sldMk cId="4258318396" sldId="261"/>
            <ac:cxnSpMk id="92" creationId="{17FD48D2-B0A7-413D-B947-AA55AC1296D5}"/>
          </ac:cxnSpMkLst>
        </pc:cxnChg>
        <pc:cxnChg chg="del">
          <ac:chgData name="Carlos Araújo" userId="5864ef1b1b6f3a8c" providerId="LiveId" clId="{848482CA-11CB-427E-AE97-68E32F5CB4BF}" dt="2025-10-30T01:42:04.378" v="290"/>
          <ac:cxnSpMkLst>
            <pc:docMk/>
            <pc:sldMk cId="4258318396" sldId="261"/>
            <ac:cxnSpMk id="93" creationId="{2BE668D0-D906-4EEE-B32F-8C028624B837}"/>
          </ac:cxnSpMkLst>
        </pc:cxnChg>
        <pc:cxnChg chg="del">
          <ac:chgData name="Carlos Araújo" userId="5864ef1b1b6f3a8c" providerId="LiveId" clId="{848482CA-11CB-427E-AE97-68E32F5CB4BF}" dt="2025-10-30T01:42:04.378" v="290"/>
          <ac:cxnSpMkLst>
            <pc:docMk/>
            <pc:sldMk cId="4258318396" sldId="261"/>
            <ac:cxnSpMk id="94" creationId="{D1DE67A3-B8F6-4CFD-A8E0-D15200F23152}"/>
          </ac:cxnSpMkLst>
        </pc:cxnChg>
      </pc:sldChg>
      <pc:sldChg chg="delSp modSp mod delDesignElem">
        <pc:chgData name="Carlos Araújo" userId="5864ef1b1b6f3a8c" providerId="LiveId" clId="{848482CA-11CB-427E-AE97-68E32F5CB4BF}" dt="2025-10-30T12:53:45.744" v="1447" actId="20577"/>
        <pc:sldMkLst>
          <pc:docMk/>
          <pc:sldMk cId="210725582" sldId="262"/>
        </pc:sldMkLst>
        <pc:spChg chg="mod">
          <ac:chgData name="Carlos Araújo" userId="5864ef1b1b6f3a8c" providerId="LiveId" clId="{848482CA-11CB-427E-AE97-68E32F5CB4BF}" dt="2025-10-30T01:49:55.063" v="538" actId="20577"/>
          <ac:spMkLst>
            <pc:docMk/>
            <pc:sldMk cId="210725582" sldId="262"/>
            <ac:spMk id="2" creationId="{A818FAD3-B1F5-8886-E81B-3AD7B896476A}"/>
          </ac:spMkLst>
        </pc:spChg>
        <pc:spChg chg="mod">
          <ac:chgData name="Carlos Araújo" userId="5864ef1b1b6f3a8c" providerId="LiveId" clId="{848482CA-11CB-427E-AE97-68E32F5CB4BF}" dt="2025-10-30T12:53:45.744" v="1447" actId="20577"/>
          <ac:spMkLst>
            <pc:docMk/>
            <pc:sldMk cId="210725582" sldId="262"/>
            <ac:spMk id="3" creationId="{7756BA31-0E93-9227-924F-1F39C452D1CF}"/>
          </ac:spMkLst>
        </pc:spChg>
        <pc:spChg chg="del">
          <ac:chgData name="Carlos Araújo" userId="5864ef1b1b6f3a8c" providerId="LiveId" clId="{848482CA-11CB-427E-AE97-68E32F5CB4BF}" dt="2025-10-30T01:42:04.378" v="290"/>
          <ac:spMkLst>
            <pc:docMk/>
            <pc:sldMk cId="210725582" sldId="262"/>
            <ac:spMk id="35" creationId="{BADDD09E-8094-4188-9090-C1C7840FE719}"/>
          </ac:spMkLst>
        </pc:spChg>
        <pc:spChg chg="del">
          <ac:chgData name="Carlos Araújo" userId="5864ef1b1b6f3a8c" providerId="LiveId" clId="{848482CA-11CB-427E-AE97-68E32F5CB4BF}" dt="2025-10-30T01:42:04.378" v="290"/>
          <ac:spMkLst>
            <pc:docMk/>
            <pc:sldMk cId="210725582" sldId="262"/>
            <ac:spMk id="37" creationId="{C58F6CE0-025D-40A5-AEF1-00954E3F986B}"/>
          </ac:spMkLst>
        </pc:spChg>
        <pc:grpChg chg="del">
          <ac:chgData name="Carlos Araújo" userId="5864ef1b1b6f3a8c" providerId="LiveId" clId="{848482CA-11CB-427E-AE97-68E32F5CB4BF}" dt="2025-10-30T01:42:04.378" v="290"/>
          <ac:grpSpMkLst>
            <pc:docMk/>
            <pc:sldMk cId="210725582" sldId="262"/>
            <ac:grpSpMk id="28" creationId="{8F1EF17D-1B70-428C-8A8A-A2C5B390E1E9}"/>
          </ac:grpSpMkLst>
        </pc:grpChg>
        <pc:grpChg chg="del">
          <ac:chgData name="Carlos Araújo" userId="5864ef1b1b6f3a8c" providerId="LiveId" clId="{848482CA-11CB-427E-AE97-68E32F5CB4BF}" dt="2025-10-30T01:42:04.378" v="290"/>
          <ac:grpSpMkLst>
            <pc:docMk/>
            <pc:sldMk cId="210725582" sldId="262"/>
            <ac:grpSpMk id="39" creationId="{D8025A22-9C86-4108-A289-BD5650A8EAEA}"/>
          </ac:grpSpMkLst>
        </pc:grpChg>
      </pc:sldChg>
      <pc:sldChg chg="delSp delDesignElem">
        <pc:chgData name="Carlos Araújo" userId="5864ef1b1b6f3a8c" providerId="LiveId" clId="{848482CA-11CB-427E-AE97-68E32F5CB4BF}" dt="2025-10-30T01:42:04.378" v="290"/>
        <pc:sldMkLst>
          <pc:docMk/>
          <pc:sldMk cId="2348801791" sldId="266"/>
        </pc:sldMkLst>
        <pc:spChg chg="del">
          <ac:chgData name="Carlos Araújo" userId="5864ef1b1b6f3a8c" providerId="LiveId" clId="{848482CA-11CB-427E-AE97-68E32F5CB4BF}" dt="2025-10-30T01:42:04.378" v="290"/>
          <ac:spMkLst>
            <pc:docMk/>
            <pc:sldMk cId="2348801791" sldId="266"/>
            <ac:spMk id="48" creationId="{2C33F367-76E5-4D2A-96B1-4FD443CDD1CF}"/>
          </ac:spMkLst>
        </pc:spChg>
        <pc:spChg chg="del">
          <ac:chgData name="Carlos Araújo" userId="5864ef1b1b6f3a8c" providerId="LiveId" clId="{848482CA-11CB-427E-AE97-68E32F5CB4BF}" dt="2025-10-30T01:42:04.378" v="290"/>
          <ac:spMkLst>
            <pc:docMk/>
            <pc:sldMk cId="2348801791" sldId="266"/>
            <ac:spMk id="50" creationId="{6F769419-3E73-449D-B62A-0CDEC946A679}"/>
          </ac:spMkLst>
        </pc:spChg>
        <pc:grpChg chg="del">
          <ac:chgData name="Carlos Araújo" userId="5864ef1b1b6f3a8c" providerId="LiveId" clId="{848482CA-11CB-427E-AE97-68E32F5CB4BF}" dt="2025-10-30T01:42:04.378" v="290"/>
          <ac:grpSpMkLst>
            <pc:docMk/>
            <pc:sldMk cId="2348801791" sldId="266"/>
            <ac:grpSpMk id="41" creationId="{B455B88A-C127-47B3-B317-724BD4EAAD0E}"/>
          </ac:grpSpMkLst>
        </pc:grpChg>
        <pc:grpChg chg="del">
          <ac:chgData name="Carlos Araújo" userId="5864ef1b1b6f3a8c" providerId="LiveId" clId="{848482CA-11CB-427E-AE97-68E32F5CB4BF}" dt="2025-10-30T01:42:04.378" v="290"/>
          <ac:grpSpMkLst>
            <pc:docMk/>
            <pc:sldMk cId="2348801791" sldId="266"/>
            <ac:grpSpMk id="52" creationId="{A6515200-42F9-488F-9895-6CDBCD1E87C8}"/>
          </ac:grpSpMkLst>
        </pc:grpChg>
      </pc:sldChg>
      <pc:sldChg chg="delSp del delDesignElem">
        <pc:chgData name="Carlos Araújo" userId="5864ef1b1b6f3a8c" providerId="LiveId" clId="{848482CA-11CB-427E-AE97-68E32F5CB4BF}" dt="2025-10-30T13:06:38.171" v="2191" actId="47"/>
        <pc:sldMkLst>
          <pc:docMk/>
          <pc:sldMk cId="2295140336" sldId="282"/>
        </pc:sldMkLst>
        <pc:spChg chg="del">
          <ac:chgData name="Carlos Araújo" userId="5864ef1b1b6f3a8c" providerId="LiveId" clId="{848482CA-11CB-427E-AE97-68E32F5CB4BF}" dt="2025-10-30T01:42:04.378" v="290"/>
          <ac:spMkLst>
            <pc:docMk/>
            <pc:sldMk cId="2295140336" sldId="282"/>
            <ac:spMk id="12" creationId="{9A212F8F-D812-4A16-BE82-F3500DE32174}"/>
          </ac:spMkLst>
        </pc:spChg>
        <pc:spChg chg="del">
          <ac:chgData name="Carlos Araújo" userId="5864ef1b1b6f3a8c" providerId="LiveId" clId="{848482CA-11CB-427E-AE97-68E32F5CB4BF}" dt="2025-10-30T01:42:04.378" v="290"/>
          <ac:spMkLst>
            <pc:docMk/>
            <pc:sldMk cId="2295140336" sldId="282"/>
            <ac:spMk id="13" creationId="{D2CF1D1B-04ED-443D-A9FE-68BF8859BDD6}"/>
          </ac:spMkLst>
        </pc:spChg>
      </pc:sldChg>
      <pc:sldChg chg="addSp delSp modSp mod setBg delDesignElem">
        <pc:chgData name="Carlos Araújo" userId="5864ef1b1b6f3a8c" providerId="LiveId" clId="{848482CA-11CB-427E-AE97-68E32F5CB4BF}" dt="2025-10-30T01:46:36.595" v="417" actId="26606"/>
        <pc:sldMkLst>
          <pc:docMk/>
          <pc:sldMk cId="569477825" sldId="287"/>
        </pc:sldMkLst>
        <pc:spChg chg="mod">
          <ac:chgData name="Carlos Araújo" userId="5864ef1b1b6f3a8c" providerId="LiveId" clId="{848482CA-11CB-427E-AE97-68E32F5CB4BF}" dt="2025-10-30T01:46:36.595" v="417" actId="26606"/>
          <ac:spMkLst>
            <pc:docMk/>
            <pc:sldMk cId="569477825" sldId="287"/>
            <ac:spMk id="3" creationId="{F5FAAAD3-2B6D-EE88-03DE-8245E962191B}"/>
          </ac:spMkLst>
        </pc:spChg>
        <pc:spChg chg="del">
          <ac:chgData name="Carlos Araújo" userId="5864ef1b1b6f3a8c" providerId="LiveId" clId="{848482CA-11CB-427E-AE97-68E32F5CB4BF}" dt="2025-10-30T01:42:04.378" v="290"/>
          <ac:spMkLst>
            <pc:docMk/>
            <pc:sldMk cId="569477825" sldId="287"/>
            <ac:spMk id="16" creationId="{2C33F367-76E5-4D2A-96B1-4FD443CDD1CF}"/>
          </ac:spMkLst>
        </pc:spChg>
        <pc:spChg chg="del">
          <ac:chgData name="Carlos Araújo" userId="5864ef1b1b6f3a8c" providerId="LiveId" clId="{848482CA-11CB-427E-AE97-68E32F5CB4BF}" dt="2025-10-30T01:42:04.378" v="290"/>
          <ac:spMkLst>
            <pc:docMk/>
            <pc:sldMk cId="569477825" sldId="287"/>
            <ac:spMk id="18" creationId="{6F769419-3E73-449D-B62A-0CDEC946A679}"/>
          </ac:spMkLst>
        </pc:spChg>
        <pc:grpChg chg="del">
          <ac:chgData name="Carlos Araújo" userId="5864ef1b1b6f3a8c" providerId="LiveId" clId="{848482CA-11CB-427E-AE97-68E32F5CB4BF}" dt="2025-10-30T01:42:04.378" v="290"/>
          <ac:grpSpMkLst>
            <pc:docMk/>
            <pc:sldMk cId="569477825" sldId="287"/>
            <ac:grpSpMk id="9" creationId="{B455B88A-C127-47B3-B317-724BD4EAAD0E}"/>
          </ac:grpSpMkLst>
        </pc:grpChg>
        <pc:grpChg chg="add">
          <ac:chgData name="Carlos Araújo" userId="5864ef1b1b6f3a8c" providerId="LiveId" clId="{848482CA-11CB-427E-AE97-68E32F5CB4BF}" dt="2025-10-30T01:46:36.595" v="417" actId="26606"/>
          <ac:grpSpMkLst>
            <pc:docMk/>
            <pc:sldMk cId="569477825" sldId="287"/>
            <ac:grpSpMk id="10" creationId="{AF304036-39E3-48EB-90A1-E9E4F96E04BC}"/>
          </ac:grpSpMkLst>
        </pc:grpChg>
        <pc:grpChg chg="del">
          <ac:chgData name="Carlos Araújo" userId="5864ef1b1b6f3a8c" providerId="LiveId" clId="{848482CA-11CB-427E-AE97-68E32F5CB4BF}" dt="2025-10-30T01:42:04.378" v="290"/>
          <ac:grpSpMkLst>
            <pc:docMk/>
            <pc:sldMk cId="569477825" sldId="287"/>
            <ac:grpSpMk id="20" creationId="{A6515200-42F9-488F-9895-6CDBCD1E87C8}"/>
          </ac:grpSpMkLst>
        </pc:grpChg>
        <pc:graphicFrameChg chg="mod modGraphic">
          <ac:chgData name="Carlos Araújo" userId="5864ef1b1b6f3a8c" providerId="LiveId" clId="{848482CA-11CB-427E-AE97-68E32F5CB4BF}" dt="2025-10-30T01:46:36.595" v="417" actId="26606"/>
          <ac:graphicFrameMkLst>
            <pc:docMk/>
            <pc:sldMk cId="569477825" sldId="287"/>
            <ac:graphicFrameMk id="5" creationId="{F91CF823-3FC0-61EB-D121-5040FAABFB86}"/>
          </ac:graphicFrameMkLst>
        </pc:graphicFrameChg>
      </pc:sldChg>
      <pc:sldChg chg="addSp delSp modSp mod setBg setClrOvrMap delDesignElem">
        <pc:chgData name="Carlos Araújo" userId="5864ef1b1b6f3a8c" providerId="LiveId" clId="{848482CA-11CB-427E-AE97-68E32F5CB4BF}" dt="2025-10-30T13:11:01.646" v="2258" actId="1076"/>
        <pc:sldMkLst>
          <pc:docMk/>
          <pc:sldMk cId="1319751210" sldId="294"/>
        </pc:sldMkLst>
        <pc:spChg chg="add del mod">
          <ac:chgData name="Carlos Araújo" userId="5864ef1b1b6f3a8c" providerId="LiveId" clId="{848482CA-11CB-427E-AE97-68E32F5CB4BF}" dt="2025-10-30T01:44:52.589" v="407" actId="26606"/>
          <ac:spMkLst>
            <pc:docMk/>
            <pc:sldMk cId="1319751210" sldId="294"/>
            <ac:spMk id="2" creationId="{8EE79688-64BA-5C65-D752-6EF20B5851A7}"/>
          </ac:spMkLst>
        </pc:spChg>
        <pc:spChg chg="mod">
          <ac:chgData name="Carlos Araújo" userId="5864ef1b1b6f3a8c" providerId="LiveId" clId="{848482CA-11CB-427E-AE97-68E32F5CB4BF}" dt="2025-10-30T13:10:49.378" v="2255" actId="14100"/>
          <ac:spMkLst>
            <pc:docMk/>
            <pc:sldMk cId="1319751210" sldId="294"/>
            <ac:spMk id="3" creationId="{1DFFA869-6F3D-89C3-6C78-7C6CC90E5001}"/>
          </ac:spMkLst>
        </pc:spChg>
        <pc:spChg chg="add mod">
          <ac:chgData name="Carlos Araújo" userId="5864ef1b1b6f3a8c" providerId="LiveId" clId="{848482CA-11CB-427E-AE97-68E32F5CB4BF}" dt="2025-10-30T13:10:58.863" v="2257" actId="1076"/>
          <ac:spMkLst>
            <pc:docMk/>
            <pc:sldMk cId="1319751210" sldId="294"/>
            <ac:spMk id="4" creationId="{DA193F29-ADD7-396B-1572-66D7067585A2}"/>
          </ac:spMkLst>
        </pc:spChg>
        <pc:spChg chg="add mod ord">
          <ac:chgData name="Carlos Araújo" userId="5864ef1b1b6f3a8c" providerId="LiveId" clId="{848482CA-11CB-427E-AE97-68E32F5CB4BF}" dt="2025-10-30T13:10:45.139" v="2254" actId="255"/>
          <ac:spMkLst>
            <pc:docMk/>
            <pc:sldMk cId="1319751210" sldId="294"/>
            <ac:spMk id="6" creationId="{1DD7065D-B451-D743-E6EF-9FAC31AD7809}"/>
          </ac:spMkLst>
        </pc:spChg>
        <pc:spChg chg="add mod">
          <ac:chgData name="Carlos Araújo" userId="5864ef1b1b6f3a8c" providerId="LiveId" clId="{848482CA-11CB-427E-AE97-68E32F5CB4BF}" dt="2025-10-30T13:11:01.646" v="2258" actId="1076"/>
          <ac:spMkLst>
            <pc:docMk/>
            <pc:sldMk cId="1319751210" sldId="294"/>
            <ac:spMk id="8" creationId="{FC0588F5-1AB9-0A69-4139-7D8D3743CB1A}"/>
          </ac:spMkLst>
        </pc:spChg>
        <pc:spChg chg="add del">
          <ac:chgData name="Carlos Araújo" userId="5864ef1b1b6f3a8c" providerId="LiveId" clId="{848482CA-11CB-427E-AE97-68E32F5CB4BF}" dt="2025-10-30T01:47:08.286" v="420" actId="26606"/>
          <ac:spMkLst>
            <pc:docMk/>
            <pc:sldMk cId="1319751210" sldId="294"/>
            <ac:spMk id="15" creationId="{00D64783-0B21-4845-9BB6-4F690B096484}"/>
          </ac:spMkLst>
        </pc:spChg>
        <pc:spChg chg="add del">
          <ac:chgData name="Carlos Araújo" userId="5864ef1b1b6f3a8c" providerId="LiveId" clId="{848482CA-11CB-427E-AE97-68E32F5CB4BF}" dt="2025-10-30T01:44:48.987" v="404" actId="26606"/>
          <ac:spMkLst>
            <pc:docMk/>
            <pc:sldMk cId="1319751210" sldId="294"/>
            <ac:spMk id="16" creationId="{5BE6EAF4-FC85-4B1C-AE4F-A1288AEA61E9}"/>
          </ac:spMkLst>
        </pc:spChg>
        <pc:spChg chg="add del">
          <ac:chgData name="Carlos Araújo" userId="5864ef1b1b6f3a8c" providerId="LiveId" clId="{848482CA-11CB-427E-AE97-68E32F5CB4BF}" dt="2025-10-30T01:44:52.583" v="406" actId="26606"/>
          <ac:spMkLst>
            <pc:docMk/>
            <pc:sldMk cId="1319751210" sldId="294"/>
            <ac:spMk id="28" creationId="{5BE6EAF4-FC85-4B1C-AE4F-A1288AEA61E9}"/>
          </ac:spMkLst>
        </pc:spChg>
        <pc:spChg chg="del">
          <ac:chgData name="Carlos Araújo" userId="5864ef1b1b6f3a8c" providerId="LiveId" clId="{848482CA-11CB-427E-AE97-68E32F5CB4BF}" dt="2025-10-30T01:42:04.378" v="290"/>
          <ac:spMkLst>
            <pc:docMk/>
            <pc:sldMk cId="1319751210" sldId="294"/>
            <ac:spMk id="29" creationId="{290FE681-1E05-478A-89DC-5F7AB37CFD77}"/>
          </ac:spMkLst>
        </pc:spChg>
        <pc:spChg chg="add del">
          <ac:chgData name="Carlos Araújo" userId="5864ef1b1b6f3a8c" providerId="LiveId" clId="{848482CA-11CB-427E-AE97-68E32F5CB4BF}" dt="2025-10-30T01:47:08.286" v="420" actId="26606"/>
          <ac:spMkLst>
            <pc:docMk/>
            <pc:sldMk cId="1319751210" sldId="294"/>
            <ac:spMk id="35" creationId="{500E751B-C75E-409D-8E55-2C95DF86A654}"/>
          </ac:spMkLst>
        </pc:spChg>
        <pc:spChg chg="add del">
          <ac:chgData name="Carlos Araújo" userId="5864ef1b1b6f3a8c" providerId="LiveId" clId="{848482CA-11CB-427E-AE97-68E32F5CB4BF}" dt="2025-10-30T01:47:08.286" v="420" actId="26606"/>
          <ac:spMkLst>
            <pc:docMk/>
            <pc:sldMk cId="1319751210" sldId="294"/>
            <ac:spMk id="36" creationId="{8EE79688-64BA-5C65-D752-6EF20B5851A7}"/>
          </ac:spMkLst>
        </pc:spChg>
        <pc:spChg chg="add mod ord">
          <ac:chgData name="Carlos Araújo" userId="5864ef1b1b6f3a8c" providerId="LiveId" clId="{848482CA-11CB-427E-AE97-68E32F5CB4BF}" dt="2025-10-30T13:10:29.553" v="2252" actId="5793"/>
          <ac:spMkLst>
            <pc:docMk/>
            <pc:sldMk cId="1319751210" sldId="294"/>
            <ac:spMk id="49" creationId="{8EE79688-64BA-5C65-D752-6EF20B5851A7}"/>
          </ac:spMkLst>
        </pc:spChg>
        <pc:spChg chg="add del">
          <ac:chgData name="Carlos Araújo" userId="5864ef1b1b6f3a8c" providerId="LiveId" clId="{848482CA-11CB-427E-AE97-68E32F5CB4BF}" dt="2025-10-30T01:47:20.382" v="422" actId="26606"/>
          <ac:spMkLst>
            <pc:docMk/>
            <pc:sldMk cId="1319751210" sldId="294"/>
            <ac:spMk id="50" creationId="{1E102BD0-54D0-4E79-AEB1-F636E1F031DB}"/>
          </ac:spMkLst>
        </pc:spChg>
        <pc:spChg chg="add del">
          <ac:chgData name="Carlos Araújo" userId="5864ef1b1b6f3a8c" providerId="LiveId" clId="{848482CA-11CB-427E-AE97-68E32F5CB4BF}" dt="2025-10-30T01:47:20.382" v="422" actId="26606"/>
          <ac:spMkLst>
            <pc:docMk/>
            <pc:sldMk cId="1319751210" sldId="294"/>
            <ac:spMk id="52" creationId="{4BDC1DDF-7ECB-4E65-96D4-F2F88C433C30}"/>
          </ac:spMkLst>
        </pc:spChg>
        <pc:spChg chg="add del">
          <ac:chgData name="Carlos Araújo" userId="5864ef1b1b6f3a8c" providerId="LiveId" clId="{848482CA-11CB-427E-AE97-68E32F5CB4BF}" dt="2025-10-30T13:10:15.714" v="2249" actId="26606"/>
          <ac:spMkLst>
            <pc:docMk/>
            <pc:sldMk cId="1319751210" sldId="294"/>
            <ac:spMk id="71" creationId="{7509B08A-C1EC-478C-86AF-60ADE06D9BBB}"/>
          </ac:spMkLst>
        </pc:spChg>
        <pc:spChg chg="add del">
          <ac:chgData name="Carlos Araújo" userId="5864ef1b1b6f3a8c" providerId="LiveId" clId="{848482CA-11CB-427E-AE97-68E32F5CB4BF}" dt="2025-10-30T13:10:15.714" v="2249" actId="26606"/>
          <ac:spMkLst>
            <pc:docMk/>
            <pc:sldMk cId="1319751210" sldId="294"/>
            <ac:spMk id="73" creationId="{221CC330-4259-4C32-BF8B-5FE13FFABB3A}"/>
          </ac:spMkLst>
        </pc:spChg>
        <pc:spChg chg="add">
          <ac:chgData name="Carlos Araújo" userId="5864ef1b1b6f3a8c" providerId="LiveId" clId="{848482CA-11CB-427E-AE97-68E32F5CB4BF}" dt="2025-10-30T13:10:15.714" v="2249" actId="26606"/>
          <ac:spMkLst>
            <pc:docMk/>
            <pc:sldMk cId="1319751210" sldId="294"/>
            <ac:spMk id="87" creationId="{22BDB684-7D82-4E7C-8959-5EC841F6B63B}"/>
          </ac:spMkLst>
        </pc:spChg>
        <pc:grpChg chg="add del">
          <ac:chgData name="Carlos Araújo" userId="5864ef1b1b6f3a8c" providerId="LiveId" clId="{848482CA-11CB-427E-AE97-68E32F5CB4BF}" dt="2025-10-30T01:47:08.270" v="419" actId="26606"/>
          <ac:grpSpMkLst>
            <pc:docMk/>
            <pc:sldMk cId="1319751210" sldId="294"/>
            <ac:grpSpMk id="8" creationId="{6CC7770B-E4E1-42D6-9437-DAA4A3A9E659}"/>
          </ac:grpSpMkLst>
        </pc:grpChg>
        <pc:grpChg chg="add del">
          <ac:chgData name="Carlos Araújo" userId="5864ef1b1b6f3a8c" providerId="LiveId" clId="{848482CA-11CB-427E-AE97-68E32F5CB4BF}" dt="2025-10-30T01:44:45.438" v="402" actId="26606"/>
          <ac:grpSpMkLst>
            <pc:docMk/>
            <pc:sldMk cId="1319751210" sldId="294"/>
            <ac:grpSpMk id="9" creationId="{AF304036-39E3-48EB-90A1-E9E4F96E04BC}"/>
          </ac:grpSpMkLst>
        </pc:grpChg>
        <pc:grpChg chg="add del">
          <ac:chgData name="Carlos Araújo" userId="5864ef1b1b6f3a8c" providerId="LiveId" clId="{848482CA-11CB-427E-AE97-68E32F5CB4BF}" dt="2025-10-30T01:44:48.987" v="404" actId="26606"/>
          <ac:grpSpMkLst>
            <pc:docMk/>
            <pc:sldMk cId="1319751210" sldId="294"/>
            <ac:grpSpMk id="17" creationId="{AF304036-39E3-48EB-90A1-E9E4F96E04BC}"/>
          </ac:grpSpMkLst>
        </pc:grpChg>
        <pc:grpChg chg="add del">
          <ac:chgData name="Carlos Araújo" userId="5864ef1b1b6f3a8c" providerId="LiveId" clId="{848482CA-11CB-427E-AE97-68E32F5CB4BF}" dt="2025-10-30T01:44:48.987" v="404" actId="26606"/>
          <ac:grpSpMkLst>
            <pc:docMk/>
            <pc:sldMk cId="1319751210" sldId="294"/>
            <ac:grpSpMk id="18" creationId="{4BDDA2C6-0A45-450E-9B01-0DF332457D07}"/>
          </ac:grpSpMkLst>
        </pc:grpChg>
        <pc:grpChg chg="add del">
          <ac:chgData name="Carlos Araújo" userId="5864ef1b1b6f3a8c" providerId="LiveId" clId="{848482CA-11CB-427E-AE97-68E32F5CB4BF}" dt="2025-10-30T01:44:52.583" v="406" actId="26606"/>
          <ac:grpSpMkLst>
            <pc:docMk/>
            <pc:sldMk cId="1319751210" sldId="294"/>
            <ac:grpSpMk id="26" creationId="{AF304036-39E3-48EB-90A1-E9E4F96E04BC}"/>
          </ac:grpSpMkLst>
        </pc:grpChg>
        <pc:grpChg chg="del">
          <ac:chgData name="Carlos Araújo" userId="5864ef1b1b6f3a8c" providerId="LiveId" clId="{848482CA-11CB-427E-AE97-68E32F5CB4BF}" dt="2025-10-30T01:42:04.378" v="290"/>
          <ac:grpSpMkLst>
            <pc:docMk/>
            <pc:sldMk cId="1319751210" sldId="294"/>
            <ac:grpSpMk id="27" creationId="{6CC7770B-E4E1-42D6-9437-DAA4A3A9E659}"/>
          </ac:grpSpMkLst>
        </pc:grpChg>
        <pc:grpChg chg="add del">
          <ac:chgData name="Carlos Araújo" userId="5864ef1b1b6f3a8c" providerId="LiveId" clId="{848482CA-11CB-427E-AE97-68E32F5CB4BF}" dt="2025-10-30T01:44:52.583" v="406" actId="26606"/>
          <ac:grpSpMkLst>
            <pc:docMk/>
            <pc:sldMk cId="1319751210" sldId="294"/>
            <ac:grpSpMk id="31" creationId="{4BDDA2C6-0A45-450E-9B01-0DF332457D07}"/>
          </ac:grpSpMkLst>
        </pc:grpChg>
        <pc:grpChg chg="add del">
          <ac:chgData name="Carlos Araújo" userId="5864ef1b1b6f3a8c" providerId="LiveId" clId="{848482CA-11CB-427E-AE97-68E32F5CB4BF}" dt="2025-10-30T01:47:08.270" v="419" actId="26606"/>
          <ac:grpSpMkLst>
            <pc:docMk/>
            <pc:sldMk cId="1319751210" sldId="294"/>
            <ac:grpSpMk id="42" creationId="{AF304036-39E3-48EB-90A1-E9E4F96E04BC}"/>
          </ac:grpSpMkLst>
        </pc:grpChg>
        <pc:grpChg chg="add del">
          <ac:chgData name="Carlos Araújo" userId="5864ef1b1b6f3a8c" providerId="LiveId" clId="{848482CA-11CB-427E-AE97-68E32F5CB4BF}" dt="2025-10-30T01:47:20.382" v="422" actId="26606"/>
          <ac:grpSpMkLst>
            <pc:docMk/>
            <pc:sldMk cId="1319751210" sldId="294"/>
            <ac:grpSpMk id="43" creationId="{114CB36F-DDDD-4EF6-AEB6-27C6453802E6}"/>
          </ac:grpSpMkLst>
        </pc:grpChg>
        <pc:grpChg chg="add del">
          <ac:chgData name="Carlos Araújo" userId="5864ef1b1b6f3a8c" providerId="LiveId" clId="{848482CA-11CB-427E-AE97-68E32F5CB4BF}" dt="2025-10-30T01:47:20.382" v="422" actId="26606"/>
          <ac:grpSpMkLst>
            <pc:docMk/>
            <pc:sldMk cId="1319751210" sldId="294"/>
            <ac:grpSpMk id="54" creationId="{843790A7-7640-438F-9485-0B04AB0B927B}"/>
          </ac:grpSpMkLst>
        </pc:grpChg>
        <pc:grpChg chg="add del">
          <ac:chgData name="Carlos Araújo" userId="5864ef1b1b6f3a8c" providerId="LiveId" clId="{848482CA-11CB-427E-AE97-68E32F5CB4BF}" dt="2025-10-30T13:10:15.714" v="2249" actId="26606"/>
          <ac:grpSpMkLst>
            <pc:docMk/>
            <pc:sldMk cId="1319751210" sldId="294"/>
            <ac:grpSpMk id="64" creationId="{6CC7770B-E4E1-42D6-9437-DAA4A3A9E659}"/>
          </ac:grpSpMkLst>
        </pc:grpChg>
        <pc:graphicFrameChg chg="add del">
          <ac:chgData name="Carlos Araújo" userId="5864ef1b1b6f3a8c" providerId="LiveId" clId="{848482CA-11CB-427E-AE97-68E32F5CB4BF}" dt="2025-10-30T01:44:45.438" v="402" actId="26606"/>
          <ac:graphicFrameMkLst>
            <pc:docMk/>
            <pc:sldMk cId="1319751210" sldId="294"/>
            <ac:graphicFrameMk id="5" creationId="{9FEB506E-0D2F-273C-09C3-D4E43AFF8BBD}"/>
          </ac:graphicFrameMkLst>
        </pc:graphicFrameChg>
        <pc:graphicFrameChg chg="add del">
          <ac:chgData name="Carlos Araújo" userId="5864ef1b1b6f3a8c" providerId="LiveId" clId="{848482CA-11CB-427E-AE97-68E32F5CB4BF}" dt="2025-10-30T01:44:48.987" v="404" actId="26606"/>
          <ac:graphicFrameMkLst>
            <pc:docMk/>
            <pc:sldMk cId="1319751210" sldId="294"/>
            <ac:graphicFrameMk id="24" creationId="{D2128021-6D72-B9FB-BC9D-D21FE08BCD70}"/>
          </ac:graphicFrameMkLst>
        </pc:graphicFrameChg>
        <pc:graphicFrameChg chg="add del">
          <ac:chgData name="Carlos Araújo" userId="5864ef1b1b6f3a8c" providerId="LiveId" clId="{848482CA-11CB-427E-AE97-68E32F5CB4BF}" dt="2025-10-30T01:44:52.583" v="406" actId="26606"/>
          <ac:graphicFrameMkLst>
            <pc:docMk/>
            <pc:sldMk cId="1319751210" sldId="294"/>
            <ac:graphicFrameMk id="32" creationId="{1CB0EDC0-10AD-6D41-4C6C-590C374E3CC2}"/>
          </ac:graphicFrameMkLst>
        </pc:graphicFrameChg>
        <pc:graphicFrameChg chg="add del">
          <ac:chgData name="Carlos Araújo" userId="5864ef1b1b6f3a8c" providerId="LiveId" clId="{848482CA-11CB-427E-AE97-68E32F5CB4BF}" dt="2025-10-30T01:47:08.270" v="419" actId="26606"/>
          <ac:graphicFrameMkLst>
            <pc:docMk/>
            <pc:sldMk cId="1319751210" sldId="294"/>
            <ac:graphicFrameMk id="38" creationId="{B822CAE5-B001-03D1-1F37-0D4CBFDC1273}"/>
          </ac:graphicFrameMkLst>
        </pc:graphicFrameChg>
        <pc:picChg chg="add del">
          <ac:chgData name="Carlos Araújo" userId="5864ef1b1b6f3a8c" providerId="LiveId" clId="{848482CA-11CB-427E-AE97-68E32F5CB4BF}" dt="2025-10-30T01:47:17.246" v="421" actId="478"/>
          <ac:picMkLst>
            <pc:docMk/>
            <pc:sldMk cId="1319751210" sldId="294"/>
            <ac:picMk id="40" creationId="{B18F2FA4-81F6-D337-4A5A-6F19E41DDF5B}"/>
          </ac:picMkLst>
        </pc:picChg>
        <pc:picChg chg="add del">
          <ac:chgData name="Carlos Araújo" userId="5864ef1b1b6f3a8c" providerId="LiveId" clId="{848482CA-11CB-427E-AE97-68E32F5CB4BF}" dt="2025-10-30T13:10:18.341" v="2250" actId="478"/>
          <ac:picMkLst>
            <pc:docMk/>
            <pc:sldMk cId="1319751210" sldId="294"/>
            <ac:picMk id="77" creationId="{08F7C9E8-F589-AC1E-49A1-520FF1C19739}"/>
          </ac:picMkLst>
        </pc:picChg>
        <pc:cxnChg chg="del">
          <ac:chgData name="Carlos Araújo" userId="5864ef1b1b6f3a8c" providerId="LiveId" clId="{848482CA-11CB-427E-AE97-68E32F5CB4BF}" dt="2025-10-30T01:42:04.378" v="290"/>
          <ac:cxnSpMkLst>
            <pc:docMk/>
            <pc:sldMk cId="1319751210" sldId="294"/>
            <ac:cxnSpMk id="30" creationId="{2E2F21DC-5F0E-42CF-B89C-C1E25E175CB8}"/>
          </ac:cxnSpMkLst>
        </pc:cxnChg>
      </pc:sldChg>
      <pc:sldChg chg="del">
        <pc:chgData name="Carlos Araújo" userId="5864ef1b1b6f3a8c" providerId="LiveId" clId="{848482CA-11CB-427E-AE97-68E32F5CB4BF}" dt="2025-10-30T13:03:33.942" v="2155" actId="47"/>
        <pc:sldMkLst>
          <pc:docMk/>
          <pc:sldMk cId="1665382868" sldId="301"/>
        </pc:sldMkLst>
      </pc:sldChg>
      <pc:sldChg chg="delSp del delDesignElem">
        <pc:chgData name="Carlos Araújo" userId="5864ef1b1b6f3a8c" providerId="LiveId" clId="{848482CA-11CB-427E-AE97-68E32F5CB4BF}" dt="2025-10-30T13:06:41.501" v="2192" actId="47"/>
        <pc:sldMkLst>
          <pc:docMk/>
          <pc:sldMk cId="237471798" sldId="303"/>
        </pc:sldMkLst>
        <pc:spChg chg="del">
          <ac:chgData name="Carlos Araújo" userId="5864ef1b1b6f3a8c" providerId="LiveId" clId="{848482CA-11CB-427E-AE97-68E32F5CB4BF}" dt="2025-10-30T01:42:04.378" v="290"/>
          <ac:spMkLst>
            <pc:docMk/>
            <pc:sldMk cId="237471798" sldId="303"/>
            <ac:spMk id="90" creationId="{2C33F367-76E5-4D2A-96B1-4FD443CDD1CF}"/>
          </ac:spMkLst>
        </pc:spChg>
        <pc:spChg chg="del">
          <ac:chgData name="Carlos Araújo" userId="5864ef1b1b6f3a8c" providerId="LiveId" clId="{848482CA-11CB-427E-AE97-68E32F5CB4BF}" dt="2025-10-30T01:42:04.378" v="290"/>
          <ac:spMkLst>
            <pc:docMk/>
            <pc:sldMk cId="237471798" sldId="303"/>
            <ac:spMk id="92" creationId="{6F769419-3E73-449D-B62A-0CDEC946A679}"/>
          </ac:spMkLst>
        </pc:spChg>
        <pc:grpChg chg="del">
          <ac:chgData name="Carlos Araújo" userId="5864ef1b1b6f3a8c" providerId="LiveId" clId="{848482CA-11CB-427E-AE97-68E32F5CB4BF}" dt="2025-10-30T01:42:04.378" v="290"/>
          <ac:grpSpMkLst>
            <pc:docMk/>
            <pc:sldMk cId="237471798" sldId="303"/>
            <ac:grpSpMk id="83" creationId="{B455B88A-C127-47B3-B317-724BD4EAAD0E}"/>
          </ac:grpSpMkLst>
        </pc:grpChg>
        <pc:grpChg chg="del">
          <ac:chgData name="Carlos Araújo" userId="5864ef1b1b6f3a8c" providerId="LiveId" clId="{848482CA-11CB-427E-AE97-68E32F5CB4BF}" dt="2025-10-30T01:42:04.378" v="290"/>
          <ac:grpSpMkLst>
            <pc:docMk/>
            <pc:sldMk cId="237471798" sldId="303"/>
            <ac:grpSpMk id="94" creationId="{A6515200-42F9-488F-9895-6CDBCD1E87C8}"/>
          </ac:grpSpMkLst>
        </pc:grpChg>
      </pc:sldChg>
      <pc:sldChg chg="del">
        <pc:chgData name="Carlos Araújo" userId="5864ef1b1b6f3a8c" providerId="LiveId" clId="{848482CA-11CB-427E-AE97-68E32F5CB4BF}" dt="2025-10-30T01:40:12.116" v="120" actId="47"/>
        <pc:sldMkLst>
          <pc:docMk/>
          <pc:sldMk cId="2245336827" sldId="306"/>
        </pc:sldMkLst>
      </pc:sldChg>
      <pc:sldChg chg="addSp delSp modSp mod setBg delDesignElem">
        <pc:chgData name="Carlos Araújo" userId="5864ef1b1b6f3a8c" providerId="LiveId" clId="{848482CA-11CB-427E-AE97-68E32F5CB4BF}" dt="2025-10-30T01:47:59.704" v="471" actId="20577"/>
        <pc:sldMkLst>
          <pc:docMk/>
          <pc:sldMk cId="3619904730" sldId="307"/>
        </pc:sldMkLst>
        <pc:spChg chg="add mod">
          <ac:chgData name="Carlos Araújo" userId="5864ef1b1b6f3a8c" providerId="LiveId" clId="{848482CA-11CB-427E-AE97-68E32F5CB4BF}" dt="2025-10-30T01:47:59.704" v="471" actId="20577"/>
          <ac:spMkLst>
            <pc:docMk/>
            <pc:sldMk cId="3619904730" sldId="307"/>
            <ac:spMk id="2" creationId="{1C6ADFF0-402E-84AB-F232-3D9CE4FAE2A8}"/>
          </ac:spMkLst>
        </pc:spChg>
        <pc:spChg chg="del">
          <ac:chgData name="Carlos Araújo" userId="5864ef1b1b6f3a8c" providerId="LiveId" clId="{848482CA-11CB-427E-AE97-68E32F5CB4BF}" dt="2025-10-30T01:42:04.378" v="290"/>
          <ac:spMkLst>
            <pc:docMk/>
            <pc:sldMk cId="3619904730" sldId="307"/>
            <ac:spMk id="3079" creationId="{9A212F8F-D812-4A16-BE82-F3500DE32174}"/>
          </ac:spMkLst>
        </pc:spChg>
        <pc:spChg chg="del">
          <ac:chgData name="Carlos Araújo" userId="5864ef1b1b6f3a8c" providerId="LiveId" clId="{848482CA-11CB-427E-AE97-68E32F5CB4BF}" dt="2025-10-30T01:42:04.378" v="290"/>
          <ac:spMkLst>
            <pc:docMk/>
            <pc:sldMk cId="3619904730" sldId="307"/>
            <ac:spMk id="3081" creationId="{D2CF1D1B-04ED-443D-A9FE-68BF8859BDD6}"/>
          </ac:spMkLst>
        </pc:spChg>
        <pc:spChg chg="add del">
          <ac:chgData name="Carlos Araújo" userId="5864ef1b1b6f3a8c" providerId="LiveId" clId="{848482CA-11CB-427E-AE97-68E32F5CB4BF}" dt="2025-10-30T01:45:28.150" v="409" actId="26606"/>
          <ac:spMkLst>
            <pc:docMk/>
            <pc:sldMk cId="3619904730" sldId="307"/>
            <ac:spMk id="3086" creationId="{8F4E830A-06F9-4EAA-9E65-110CF2421798}"/>
          </ac:spMkLst>
        </pc:spChg>
        <pc:spChg chg="add del">
          <ac:chgData name="Carlos Araújo" userId="5864ef1b1b6f3a8c" providerId="LiveId" clId="{848482CA-11CB-427E-AE97-68E32F5CB4BF}" dt="2025-10-30T01:45:50.888" v="413" actId="26606"/>
          <ac:spMkLst>
            <pc:docMk/>
            <pc:sldMk cId="3619904730" sldId="307"/>
            <ac:spMk id="3096" creationId="{A597D91B-C663-44BE-B618-5D0CAFEE9E3C}"/>
          </ac:spMkLst>
        </pc:spChg>
        <pc:spChg chg="add del">
          <ac:chgData name="Carlos Araújo" userId="5864ef1b1b6f3a8c" providerId="LiveId" clId="{848482CA-11CB-427E-AE97-68E32F5CB4BF}" dt="2025-10-30T01:45:50.872" v="412" actId="26606"/>
          <ac:spMkLst>
            <pc:docMk/>
            <pc:sldMk cId="3619904730" sldId="307"/>
            <ac:spMk id="3108" creationId="{2D7102BB-6B8B-4256-ABC8-228726683DB4}"/>
          </ac:spMkLst>
        </pc:spChg>
        <pc:spChg chg="add del">
          <ac:chgData name="Carlos Araújo" userId="5864ef1b1b6f3a8c" providerId="LiveId" clId="{848482CA-11CB-427E-AE97-68E32F5CB4BF}" dt="2025-10-30T01:45:50.872" v="412" actId="26606"/>
          <ac:spMkLst>
            <pc:docMk/>
            <pc:sldMk cId="3619904730" sldId="307"/>
            <ac:spMk id="3110" creationId="{8C4C24CE-D3D9-46B9-990E-33D28125C04D}"/>
          </ac:spMkLst>
        </pc:spChg>
        <pc:spChg chg="add">
          <ac:chgData name="Carlos Araújo" userId="5864ef1b1b6f3a8c" providerId="LiveId" clId="{848482CA-11CB-427E-AE97-68E32F5CB4BF}" dt="2025-10-30T01:45:50.888" v="413" actId="26606"/>
          <ac:spMkLst>
            <pc:docMk/>
            <pc:sldMk cId="3619904730" sldId="307"/>
            <ac:spMk id="3120" creationId="{6A45318B-BE1C-4D49-A9DD-FA596C979E5D}"/>
          </ac:spMkLst>
        </pc:spChg>
        <pc:spChg chg="add">
          <ac:chgData name="Carlos Araújo" userId="5864ef1b1b6f3a8c" providerId="LiveId" clId="{848482CA-11CB-427E-AE97-68E32F5CB4BF}" dt="2025-10-30T01:45:50.888" v="413" actId="26606"/>
          <ac:spMkLst>
            <pc:docMk/>
            <pc:sldMk cId="3619904730" sldId="307"/>
            <ac:spMk id="3121" creationId="{7998CFD7-028F-445B-8564-B0F1DBE14D99}"/>
          </ac:spMkLst>
        </pc:spChg>
        <pc:grpChg chg="add del">
          <ac:chgData name="Carlos Araújo" userId="5864ef1b1b6f3a8c" providerId="LiveId" clId="{848482CA-11CB-427E-AE97-68E32F5CB4BF}" dt="2025-10-30T01:45:28.150" v="409" actId="26606"/>
          <ac:grpSpMkLst>
            <pc:docMk/>
            <pc:sldMk cId="3619904730" sldId="307"/>
            <ac:grpSpMk id="3076" creationId="{D3B2A6AE-D715-4A86-9A67-FBFD0AC3D633}"/>
          </ac:grpSpMkLst>
        </pc:grpChg>
        <pc:grpChg chg="add del">
          <ac:chgData name="Carlos Araújo" userId="5864ef1b1b6f3a8c" providerId="LiveId" clId="{848482CA-11CB-427E-AE97-68E32F5CB4BF}" dt="2025-10-30T01:45:50.888" v="413" actId="26606"/>
          <ac:grpSpMkLst>
            <pc:docMk/>
            <pc:sldMk cId="3619904730" sldId="307"/>
            <ac:grpSpMk id="3088" creationId="{35A0A01F-E83E-4747-9F8D-D9ADB09B99B7}"/>
          </ac:grpSpMkLst>
        </pc:grpChg>
        <pc:grpChg chg="add del">
          <ac:chgData name="Carlos Araújo" userId="5864ef1b1b6f3a8c" providerId="LiveId" clId="{848482CA-11CB-427E-AE97-68E32F5CB4BF}" dt="2025-10-30T01:45:50.888" v="413" actId="26606"/>
          <ac:grpSpMkLst>
            <pc:docMk/>
            <pc:sldMk cId="3619904730" sldId="307"/>
            <ac:grpSpMk id="3094" creationId="{D3B2A6AE-D715-4A86-9A67-FBFD0AC3D633}"/>
          </ac:grpSpMkLst>
        </pc:grpChg>
        <pc:grpChg chg="add del">
          <ac:chgData name="Carlos Araújo" userId="5864ef1b1b6f3a8c" providerId="LiveId" clId="{848482CA-11CB-427E-AE97-68E32F5CB4BF}" dt="2025-10-30T01:45:50.872" v="412" actId="26606"/>
          <ac:grpSpMkLst>
            <pc:docMk/>
            <pc:sldMk cId="3619904730" sldId="307"/>
            <ac:grpSpMk id="3101" creationId="{D3B2A6AE-D715-4A86-9A67-FBFD0AC3D633}"/>
          </ac:grpSpMkLst>
        </pc:grpChg>
        <pc:grpChg chg="add del">
          <ac:chgData name="Carlos Araújo" userId="5864ef1b1b6f3a8c" providerId="LiveId" clId="{848482CA-11CB-427E-AE97-68E32F5CB4BF}" dt="2025-10-30T01:45:50.872" v="412" actId="26606"/>
          <ac:grpSpMkLst>
            <pc:docMk/>
            <pc:sldMk cId="3619904730" sldId="307"/>
            <ac:grpSpMk id="3112" creationId="{50D35EDD-C672-4C50-A26A-21976F888E50}"/>
          </ac:grpSpMkLst>
        </pc:grpChg>
        <pc:grpChg chg="add">
          <ac:chgData name="Carlos Araújo" userId="5864ef1b1b6f3a8c" providerId="LiveId" clId="{848482CA-11CB-427E-AE97-68E32F5CB4BF}" dt="2025-10-30T01:45:50.888" v="413" actId="26606"/>
          <ac:grpSpMkLst>
            <pc:docMk/>
            <pc:sldMk cId="3619904730" sldId="307"/>
            <ac:grpSpMk id="3119" creationId="{D3B2A6AE-D715-4A86-9A67-FBFD0AC3D633}"/>
          </ac:grpSpMkLst>
        </pc:grpChg>
        <pc:grpChg chg="add">
          <ac:chgData name="Carlos Araújo" userId="5864ef1b1b6f3a8c" providerId="LiveId" clId="{848482CA-11CB-427E-AE97-68E32F5CB4BF}" dt="2025-10-30T01:45:50.888" v="413" actId="26606"/>
          <ac:grpSpMkLst>
            <pc:docMk/>
            <pc:sldMk cId="3619904730" sldId="307"/>
            <ac:grpSpMk id="3122" creationId="{E8B4C9A9-D769-4847-A877-806B9CE1DCE3}"/>
          </ac:grpSpMkLst>
        </pc:grpChg>
        <pc:picChg chg="mod">
          <ac:chgData name="Carlos Araújo" userId="5864ef1b1b6f3a8c" providerId="LiveId" clId="{848482CA-11CB-427E-AE97-68E32F5CB4BF}" dt="2025-10-30T01:45:50.888" v="413" actId="26606"/>
          <ac:picMkLst>
            <pc:docMk/>
            <pc:sldMk cId="3619904730" sldId="307"/>
            <ac:picMk id="3074" creationId="{3923F234-53B8-9FC4-5D5D-70D4029E5652}"/>
          </ac:picMkLst>
        </pc:picChg>
      </pc:sldChg>
      <pc:sldChg chg="delSp modSp mod delDesignElem">
        <pc:chgData name="Carlos Araújo" userId="5864ef1b1b6f3a8c" providerId="LiveId" clId="{848482CA-11CB-427E-AE97-68E32F5CB4BF}" dt="2025-10-30T13:07:59.395" v="2222" actId="1076"/>
        <pc:sldMkLst>
          <pc:docMk/>
          <pc:sldMk cId="367149279" sldId="311"/>
        </pc:sldMkLst>
        <pc:spChg chg="mod">
          <ac:chgData name="Carlos Araújo" userId="5864ef1b1b6f3a8c" providerId="LiveId" clId="{848482CA-11CB-427E-AE97-68E32F5CB4BF}" dt="2025-10-30T13:07:59.395" v="2222" actId="1076"/>
          <ac:spMkLst>
            <pc:docMk/>
            <pc:sldMk cId="367149279" sldId="311"/>
            <ac:spMk id="2" creationId="{ED80934A-D7B4-2ED8-919E-551EB78B4D22}"/>
          </ac:spMkLst>
        </pc:spChg>
        <pc:spChg chg="mod">
          <ac:chgData name="Carlos Araújo" userId="5864ef1b1b6f3a8c" providerId="LiveId" clId="{848482CA-11CB-427E-AE97-68E32F5CB4BF}" dt="2025-10-30T13:07:55" v="2221" actId="1076"/>
          <ac:spMkLst>
            <pc:docMk/>
            <pc:sldMk cId="367149279" sldId="311"/>
            <ac:spMk id="3" creationId="{34910812-17D1-7A94-2A7D-9CF3F535757F}"/>
          </ac:spMkLst>
        </pc:spChg>
        <pc:spChg chg="del">
          <ac:chgData name="Carlos Araújo" userId="5864ef1b1b6f3a8c" providerId="LiveId" clId="{848482CA-11CB-427E-AE97-68E32F5CB4BF}" dt="2025-10-30T01:42:04.378" v="290"/>
          <ac:spMkLst>
            <pc:docMk/>
            <pc:sldMk cId="367149279" sldId="311"/>
            <ac:spMk id="8" creationId="{290FE681-1E05-478A-89DC-5F7AB37CFD77}"/>
          </ac:spMkLst>
        </pc:spChg>
        <pc:cxnChg chg="del">
          <ac:chgData name="Carlos Araújo" userId="5864ef1b1b6f3a8c" providerId="LiveId" clId="{848482CA-11CB-427E-AE97-68E32F5CB4BF}" dt="2025-10-30T01:42:04.378" v="290"/>
          <ac:cxnSpMkLst>
            <pc:docMk/>
            <pc:sldMk cId="367149279" sldId="311"/>
            <ac:cxnSpMk id="10" creationId="{2E2F21DC-5F0E-42CF-B89C-C1E25E175CB8}"/>
          </ac:cxnSpMkLst>
        </pc:cxnChg>
      </pc:sldChg>
      <pc:sldChg chg="delSp modSp mod delDesignElem">
        <pc:chgData name="Carlos Araújo" userId="5864ef1b1b6f3a8c" providerId="LiveId" clId="{848482CA-11CB-427E-AE97-68E32F5CB4BF}" dt="2025-10-30T01:42:04.378" v="290"/>
        <pc:sldMkLst>
          <pc:docMk/>
          <pc:sldMk cId="3490293217" sldId="313"/>
        </pc:sldMkLst>
        <pc:spChg chg="mod">
          <ac:chgData name="Carlos Araújo" userId="5864ef1b1b6f3a8c" providerId="LiveId" clId="{848482CA-11CB-427E-AE97-68E32F5CB4BF}" dt="2025-10-30T01:39:46.126" v="119" actId="14100"/>
          <ac:spMkLst>
            <pc:docMk/>
            <pc:sldMk cId="3490293217" sldId="313"/>
            <ac:spMk id="6" creationId="{C659B8E5-0B40-EC8B-0262-E402D73DE420}"/>
          </ac:spMkLst>
        </pc:spChg>
        <pc:spChg chg="del">
          <ac:chgData name="Carlos Araújo" userId="5864ef1b1b6f3a8c" providerId="LiveId" clId="{848482CA-11CB-427E-AE97-68E32F5CB4BF}" dt="2025-10-30T01:42:04.378" v="290"/>
          <ac:spMkLst>
            <pc:docMk/>
            <pc:sldMk cId="3490293217" sldId="313"/>
            <ac:spMk id="1171" creationId="{59A12AE9-4A74-4031-A8FD-0ACAE2EB3457}"/>
          </ac:spMkLst>
        </pc:spChg>
        <pc:spChg chg="del">
          <ac:chgData name="Carlos Araújo" userId="5864ef1b1b6f3a8c" providerId="LiveId" clId="{848482CA-11CB-427E-AE97-68E32F5CB4BF}" dt="2025-10-30T01:42:04.378" v="290"/>
          <ac:spMkLst>
            <pc:docMk/>
            <pc:sldMk cId="3490293217" sldId="313"/>
            <ac:spMk id="1173" creationId="{3EC58093-4B2A-4006-A3E5-285C8F323375}"/>
          </ac:spMkLst>
        </pc:spChg>
        <pc:grpChg chg="del">
          <ac:chgData name="Carlos Araújo" userId="5864ef1b1b6f3a8c" providerId="LiveId" clId="{848482CA-11CB-427E-AE97-68E32F5CB4BF}" dt="2025-10-30T01:42:04.378" v="290"/>
          <ac:grpSpMkLst>
            <pc:docMk/>
            <pc:sldMk cId="3490293217" sldId="313"/>
            <ac:grpSpMk id="1164" creationId="{CB6D7060-11D0-4C7D-AC60-7D5D7C63E16B}"/>
          </ac:grpSpMkLst>
        </pc:grpChg>
        <pc:grpChg chg="del">
          <ac:chgData name="Carlos Araújo" userId="5864ef1b1b6f3a8c" providerId="LiveId" clId="{848482CA-11CB-427E-AE97-68E32F5CB4BF}" dt="2025-10-30T01:42:04.378" v="290"/>
          <ac:grpSpMkLst>
            <pc:docMk/>
            <pc:sldMk cId="3490293217" sldId="313"/>
            <ac:grpSpMk id="1175" creationId="{7D2809DB-3343-447B-9D09-18C7E64ACE90}"/>
          </ac:grpSpMkLst>
        </pc:grpChg>
      </pc:sldChg>
      <pc:sldChg chg="addSp delSp modSp mod setBg setClrOvrMap delDesignElem">
        <pc:chgData name="Carlos Araújo" userId="5864ef1b1b6f3a8c" providerId="LiveId" clId="{848482CA-11CB-427E-AE97-68E32F5CB4BF}" dt="2025-10-30T13:08:39.501" v="2234"/>
        <pc:sldMkLst>
          <pc:docMk/>
          <pc:sldMk cId="2279068177" sldId="314"/>
        </pc:sldMkLst>
        <pc:spChg chg="mod">
          <ac:chgData name="Carlos Araújo" userId="5864ef1b1b6f3a8c" providerId="LiveId" clId="{848482CA-11CB-427E-AE97-68E32F5CB4BF}" dt="2025-10-30T01:57:51.257" v="680" actId="14100"/>
          <ac:spMkLst>
            <pc:docMk/>
            <pc:sldMk cId="2279068177" sldId="314"/>
            <ac:spMk id="2" creationId="{E577CB09-288A-252A-D87D-FC5F54558A22}"/>
          </ac:spMkLst>
        </pc:spChg>
        <pc:spChg chg="del mod">
          <ac:chgData name="Carlos Araújo" userId="5864ef1b1b6f3a8c" providerId="LiveId" clId="{848482CA-11CB-427E-AE97-68E32F5CB4BF}" dt="2025-10-30T01:57:09.867" v="669" actId="26606"/>
          <ac:spMkLst>
            <pc:docMk/>
            <pc:sldMk cId="2279068177" sldId="314"/>
            <ac:spMk id="4" creationId="{8727EC03-9ED1-9E5C-EB8B-B7AD0D542916}"/>
          </ac:spMkLst>
        </pc:spChg>
        <pc:spChg chg="mod">
          <ac:chgData name="Carlos Araújo" userId="5864ef1b1b6f3a8c" providerId="LiveId" clId="{848482CA-11CB-427E-AE97-68E32F5CB4BF}" dt="2025-10-30T01:57:56.365" v="682" actId="1076"/>
          <ac:spMkLst>
            <pc:docMk/>
            <pc:sldMk cId="2279068177" sldId="314"/>
            <ac:spMk id="5" creationId="{E26BEC68-B410-8796-A140-781DC9963261}"/>
          </ac:spMkLst>
        </pc:spChg>
        <pc:spChg chg="add del">
          <ac:chgData name="Carlos Araújo" userId="5864ef1b1b6f3a8c" providerId="LiveId" clId="{848482CA-11CB-427E-AE97-68E32F5CB4BF}" dt="2025-10-30T01:42:27.236" v="297"/>
          <ac:spMkLst>
            <pc:docMk/>
            <pc:sldMk cId="2279068177" sldId="314"/>
            <ac:spMk id="16" creationId="{781BBDC9-2DC6-4959-AC3D-49A5DCB05DA7}"/>
          </ac:spMkLst>
        </pc:spChg>
        <pc:spChg chg="add del">
          <ac:chgData name="Carlos Araújo" userId="5864ef1b1b6f3a8c" providerId="LiveId" clId="{848482CA-11CB-427E-AE97-68E32F5CB4BF}" dt="2025-10-30T01:42:13.026" v="294"/>
          <ac:spMkLst>
            <pc:docMk/>
            <pc:sldMk cId="2279068177" sldId="314"/>
            <ac:spMk id="17" creationId="{781BBDC9-2DC6-4959-AC3D-49A5DCB05DA7}"/>
          </ac:spMkLst>
        </pc:spChg>
        <pc:spChg chg="add del">
          <ac:chgData name="Carlos Araújo" userId="5864ef1b1b6f3a8c" providerId="LiveId" clId="{848482CA-11CB-427E-AE97-68E32F5CB4BF}" dt="2025-10-30T01:42:27.236" v="297"/>
          <ac:spMkLst>
            <pc:docMk/>
            <pc:sldMk cId="2279068177" sldId="314"/>
            <ac:spMk id="18" creationId="{4B74BB55-8517-4CFE-9389-81D0E6F81F00}"/>
          </ac:spMkLst>
        </pc:spChg>
        <pc:spChg chg="add del">
          <ac:chgData name="Carlos Araújo" userId="5864ef1b1b6f3a8c" providerId="LiveId" clId="{848482CA-11CB-427E-AE97-68E32F5CB4BF}" dt="2025-10-30T01:42:13.026" v="294"/>
          <ac:spMkLst>
            <pc:docMk/>
            <pc:sldMk cId="2279068177" sldId="314"/>
            <ac:spMk id="19" creationId="{4B74BB55-8517-4CFE-9389-81D0E6F81F00}"/>
          </ac:spMkLst>
        </pc:spChg>
        <pc:spChg chg="add del">
          <ac:chgData name="Carlos Araújo" userId="5864ef1b1b6f3a8c" providerId="LiveId" clId="{848482CA-11CB-427E-AE97-68E32F5CB4BF}" dt="2025-10-30T01:57:09.867" v="669" actId="26606"/>
          <ac:spMkLst>
            <pc:docMk/>
            <pc:sldMk cId="2279068177" sldId="314"/>
            <ac:spMk id="26" creationId="{CADF2543-1B6F-4FBC-A7AF-53A0430E05AB}"/>
          </ac:spMkLst>
        </pc:spChg>
        <pc:spChg chg="add del">
          <ac:chgData name="Carlos Araújo" userId="5864ef1b1b6f3a8c" providerId="LiveId" clId="{848482CA-11CB-427E-AE97-68E32F5CB4BF}" dt="2025-10-30T01:42:27.236" v="297"/>
          <ac:spMkLst>
            <pc:docMk/>
            <pc:sldMk cId="2279068177" sldId="314"/>
            <ac:spMk id="27" creationId="{08452CCF-4A27-488A-AAF4-424933CFC925}"/>
          </ac:spMkLst>
        </pc:spChg>
        <pc:spChg chg="add del">
          <ac:chgData name="Carlos Araújo" userId="5864ef1b1b6f3a8c" providerId="LiveId" clId="{848482CA-11CB-427E-AE97-68E32F5CB4BF}" dt="2025-10-30T01:42:13.026" v="294"/>
          <ac:spMkLst>
            <pc:docMk/>
            <pc:sldMk cId="2279068177" sldId="314"/>
            <ac:spMk id="28" creationId="{08452CCF-4A27-488A-AAF4-424933CFC925}"/>
          </ac:spMkLst>
        </pc:spChg>
        <pc:spChg chg="add">
          <ac:chgData name="Carlos Araújo" userId="5864ef1b1b6f3a8c" providerId="LiveId" clId="{848482CA-11CB-427E-AE97-68E32F5CB4BF}" dt="2025-10-30T01:57:09.867" v="669" actId="26606"/>
          <ac:spMkLst>
            <pc:docMk/>
            <pc:sldMk cId="2279068177" sldId="314"/>
            <ac:spMk id="44" creationId="{99A05CE3-32FD-4E83-BED0-EEF64AFD343B}"/>
          </ac:spMkLst>
        </pc:spChg>
        <pc:spChg chg="add">
          <ac:chgData name="Carlos Araújo" userId="5864ef1b1b6f3a8c" providerId="LiveId" clId="{848482CA-11CB-427E-AE97-68E32F5CB4BF}" dt="2025-10-30T01:57:09.867" v="669" actId="26606"/>
          <ac:spMkLst>
            <pc:docMk/>
            <pc:sldMk cId="2279068177" sldId="314"/>
            <ac:spMk id="46" creationId="{1FD334F1-7814-45F7-AD36-CC0ED67851A0}"/>
          </ac:spMkLst>
        </pc:spChg>
        <pc:spChg chg="del">
          <ac:chgData name="Carlos Araújo" userId="5864ef1b1b6f3a8c" providerId="LiveId" clId="{848482CA-11CB-427E-AE97-68E32F5CB4BF}" dt="2025-10-30T01:42:04.378" v="290"/>
          <ac:spMkLst>
            <pc:docMk/>
            <pc:sldMk cId="2279068177" sldId="314"/>
            <ac:spMk id="92" creationId="{256FCDAA-76C3-414B-9868-73075E15DF5C}"/>
          </ac:spMkLst>
        </pc:spChg>
        <pc:spChg chg="del">
          <ac:chgData name="Carlos Araújo" userId="5864ef1b1b6f3a8c" providerId="LiveId" clId="{848482CA-11CB-427E-AE97-68E32F5CB4BF}" dt="2025-10-30T01:42:04.378" v="290"/>
          <ac:spMkLst>
            <pc:docMk/>
            <pc:sldMk cId="2279068177" sldId="314"/>
            <ac:spMk id="94" creationId="{02C8A649-1D4D-44CF-8C8E-C38947F4C418}"/>
          </ac:spMkLst>
        </pc:spChg>
        <pc:grpChg chg="add del">
          <ac:chgData name="Carlos Araújo" userId="5864ef1b1b6f3a8c" providerId="LiveId" clId="{848482CA-11CB-427E-AE97-68E32F5CB4BF}" dt="2025-10-30T01:42:27.236" v="297"/>
          <ac:grpSpMkLst>
            <pc:docMk/>
            <pc:sldMk cId="2279068177" sldId="314"/>
            <ac:grpSpMk id="8" creationId="{6CC7770B-E4E1-42D6-9437-DAA4A3A9E659}"/>
          </ac:grpSpMkLst>
        </pc:grpChg>
        <pc:grpChg chg="add del">
          <ac:chgData name="Carlos Araújo" userId="5864ef1b1b6f3a8c" providerId="LiveId" clId="{848482CA-11CB-427E-AE97-68E32F5CB4BF}" dt="2025-10-30T01:42:13.026" v="294"/>
          <ac:grpSpMkLst>
            <pc:docMk/>
            <pc:sldMk cId="2279068177" sldId="314"/>
            <ac:grpSpMk id="10" creationId="{6CC7770B-E4E1-42D6-9437-DAA4A3A9E659}"/>
          </ac:grpSpMkLst>
        </pc:grpChg>
        <pc:grpChg chg="add del">
          <ac:chgData name="Carlos Araújo" userId="5864ef1b1b6f3a8c" providerId="LiveId" clId="{848482CA-11CB-427E-AE97-68E32F5CB4BF}" dt="2025-10-30T01:42:27.236" v="297"/>
          <ac:grpSpMkLst>
            <pc:docMk/>
            <pc:sldMk cId="2279068177" sldId="314"/>
            <ac:grpSpMk id="20" creationId="{A3F7C935-E41E-4E8D-91DF-D3BAB9521DF0}"/>
          </ac:grpSpMkLst>
        </pc:grpChg>
        <pc:grpChg chg="add del">
          <ac:chgData name="Carlos Araújo" userId="5864ef1b1b6f3a8c" providerId="LiveId" clId="{848482CA-11CB-427E-AE97-68E32F5CB4BF}" dt="2025-10-30T01:42:13.026" v="294"/>
          <ac:grpSpMkLst>
            <pc:docMk/>
            <pc:sldMk cId="2279068177" sldId="314"/>
            <ac:grpSpMk id="21" creationId="{A3F7C935-E41E-4E8D-91DF-D3BAB9521DF0}"/>
          </ac:grpSpMkLst>
        </pc:grpChg>
        <pc:grpChg chg="add del">
          <ac:chgData name="Carlos Araújo" userId="5864ef1b1b6f3a8c" providerId="LiveId" clId="{848482CA-11CB-427E-AE97-68E32F5CB4BF}" dt="2025-10-30T01:57:09.867" v="669" actId="26606"/>
          <ac:grpSpMkLst>
            <pc:docMk/>
            <pc:sldMk cId="2279068177" sldId="314"/>
            <ac:grpSpMk id="25" creationId="{6CC7770B-E4E1-42D6-9437-DAA4A3A9E659}"/>
          </ac:grpSpMkLst>
        </pc:grpChg>
        <pc:grpChg chg="add del">
          <ac:chgData name="Carlos Araújo" userId="5864ef1b1b6f3a8c" providerId="LiveId" clId="{848482CA-11CB-427E-AE97-68E32F5CB4BF}" dt="2025-10-30T01:57:09.867" v="669" actId="26606"/>
          <ac:grpSpMkLst>
            <pc:docMk/>
            <pc:sldMk cId="2279068177" sldId="314"/>
            <ac:grpSpMk id="29" creationId="{A80A6E81-6B71-43DF-877B-E964A9A4CB68}"/>
          </ac:grpSpMkLst>
        </pc:grpChg>
        <pc:grpChg chg="add">
          <ac:chgData name="Carlos Araújo" userId="5864ef1b1b6f3a8c" providerId="LiveId" clId="{848482CA-11CB-427E-AE97-68E32F5CB4BF}" dt="2025-10-30T01:57:09.867" v="669" actId="26606"/>
          <ac:grpSpMkLst>
            <pc:docMk/>
            <pc:sldMk cId="2279068177" sldId="314"/>
            <ac:grpSpMk id="37" creationId="{AF304036-39E3-48EB-90A1-E9E4F96E04BC}"/>
          </ac:grpSpMkLst>
        </pc:grpChg>
        <pc:grpChg chg="del">
          <ac:chgData name="Carlos Araújo" userId="5864ef1b1b6f3a8c" providerId="LiveId" clId="{848482CA-11CB-427E-AE97-68E32F5CB4BF}" dt="2025-10-30T01:42:04.378" v="290"/>
          <ac:grpSpMkLst>
            <pc:docMk/>
            <pc:sldMk cId="2279068177" sldId="314"/>
            <ac:grpSpMk id="85" creationId="{E9F8AD66-CC09-4C8D-94EE-932C3785BDFB}"/>
          </ac:grpSpMkLst>
        </pc:grpChg>
        <pc:grpChg chg="del">
          <ac:chgData name="Carlos Araújo" userId="5864ef1b1b6f3a8c" providerId="LiveId" clId="{848482CA-11CB-427E-AE97-68E32F5CB4BF}" dt="2025-10-30T01:42:04.378" v="290"/>
          <ac:grpSpMkLst>
            <pc:docMk/>
            <pc:sldMk cId="2279068177" sldId="314"/>
            <ac:grpSpMk id="96" creationId="{67C5301E-91B2-4536-893D-47EA274444EE}"/>
          </ac:grpSpMkLst>
        </pc:grpChg>
        <pc:graphicFrameChg chg="add mod modGraphic">
          <ac:chgData name="Carlos Araújo" userId="5864ef1b1b6f3a8c" providerId="LiveId" clId="{848482CA-11CB-427E-AE97-68E32F5CB4BF}" dt="2025-10-30T13:08:39.501" v="2234"/>
          <ac:graphicFrameMkLst>
            <pc:docMk/>
            <pc:sldMk cId="2279068177" sldId="314"/>
            <ac:graphicFrameMk id="33" creationId="{72E124B2-3670-5DFA-39B6-6097F1FC06CF}"/>
          </ac:graphicFrameMkLst>
        </pc:graphicFrameChg>
      </pc:sldChg>
      <pc:sldChg chg="addSp delSp modSp mod">
        <pc:chgData name="Carlos Araújo" userId="5864ef1b1b6f3a8c" providerId="LiveId" clId="{848482CA-11CB-427E-AE97-68E32F5CB4BF}" dt="2025-10-30T13:15:12.927" v="2591" actId="14100"/>
        <pc:sldMkLst>
          <pc:docMk/>
          <pc:sldMk cId="735144710" sldId="315"/>
        </pc:sldMkLst>
        <pc:spChg chg="mod">
          <ac:chgData name="Carlos Araújo" userId="5864ef1b1b6f3a8c" providerId="LiveId" clId="{848482CA-11CB-427E-AE97-68E32F5CB4BF}" dt="2025-10-30T13:15:12.927" v="2591" actId="14100"/>
          <ac:spMkLst>
            <pc:docMk/>
            <pc:sldMk cId="735144710" sldId="315"/>
            <ac:spMk id="2" creationId="{9A61A18B-6429-3C00-26DA-2991DBE52955}"/>
          </ac:spMkLst>
        </pc:spChg>
        <pc:spChg chg="add del mod">
          <ac:chgData name="Carlos Araújo" userId="5864ef1b1b6f3a8c" providerId="LiveId" clId="{848482CA-11CB-427E-AE97-68E32F5CB4BF}" dt="2025-10-30T13:15:10.541" v="2590" actId="27636"/>
          <ac:spMkLst>
            <pc:docMk/>
            <pc:sldMk cId="735144710" sldId="315"/>
            <ac:spMk id="3" creationId="{32D8BC92-70BD-50D9-AA9C-B6417CE3B3B0}"/>
          </ac:spMkLst>
        </pc:spChg>
        <pc:graphicFrameChg chg="add del">
          <ac:chgData name="Carlos Araújo" userId="5864ef1b1b6f3a8c" providerId="LiveId" clId="{848482CA-11CB-427E-AE97-68E32F5CB4BF}" dt="2025-10-30T02:07:37.167" v="1384" actId="26606"/>
          <ac:graphicFrameMkLst>
            <pc:docMk/>
            <pc:sldMk cId="735144710" sldId="315"/>
            <ac:graphicFrameMk id="5" creationId="{01832E7A-98B1-7CC0-5933-1E8C6445100B}"/>
          </ac:graphicFrameMkLst>
        </pc:graphicFrameChg>
      </pc:sldChg>
      <pc:sldChg chg="addSp delSp modSp new mod">
        <pc:chgData name="Carlos Araújo" userId="5864ef1b1b6f3a8c" providerId="LiveId" clId="{848482CA-11CB-427E-AE97-68E32F5CB4BF}" dt="2025-10-30T01:56:36.817" v="668" actId="14100"/>
        <pc:sldMkLst>
          <pc:docMk/>
          <pc:sldMk cId="749760511" sldId="316"/>
        </pc:sldMkLst>
        <pc:spChg chg="add del mod">
          <ac:chgData name="Carlos Araújo" userId="5864ef1b1b6f3a8c" providerId="LiveId" clId="{848482CA-11CB-427E-AE97-68E32F5CB4BF}" dt="2025-10-30T01:51:50.108" v="541" actId="478"/>
          <ac:spMkLst>
            <pc:docMk/>
            <pc:sldMk cId="749760511" sldId="316"/>
            <ac:spMk id="2" creationId="{69A27887-A963-5346-A1CF-617E6BE96C6B}"/>
          </ac:spMkLst>
        </pc:spChg>
        <pc:spChg chg="add mod">
          <ac:chgData name="Carlos Araújo" userId="5864ef1b1b6f3a8c" providerId="LiveId" clId="{848482CA-11CB-427E-AE97-68E32F5CB4BF}" dt="2025-10-30T01:55:35.072" v="625" actId="255"/>
          <ac:spMkLst>
            <pc:docMk/>
            <pc:sldMk cId="749760511" sldId="316"/>
            <ac:spMk id="4" creationId="{E8181E88-C0FD-A0E2-BD5E-277AF5885BB2}"/>
          </ac:spMkLst>
        </pc:spChg>
        <pc:spChg chg="add del mod">
          <ac:chgData name="Carlos Araújo" userId="5864ef1b1b6f3a8c" providerId="LiveId" clId="{848482CA-11CB-427E-AE97-68E32F5CB4BF}" dt="2025-10-30T01:52:09.150" v="549" actId="478"/>
          <ac:spMkLst>
            <pc:docMk/>
            <pc:sldMk cId="749760511" sldId="316"/>
            <ac:spMk id="5" creationId="{2F9A2FA7-16A0-6CE2-D771-7648CFE290A9}"/>
          </ac:spMkLst>
        </pc:spChg>
        <pc:spChg chg="add mod">
          <ac:chgData name="Carlos Araújo" userId="5864ef1b1b6f3a8c" providerId="LiveId" clId="{848482CA-11CB-427E-AE97-68E32F5CB4BF}" dt="2025-10-30T01:56:36.817" v="668" actId="14100"/>
          <ac:spMkLst>
            <pc:docMk/>
            <pc:sldMk cId="749760511" sldId="316"/>
            <ac:spMk id="6" creationId="{402DC236-99B5-17A6-1B19-60CDDABB2217}"/>
          </ac:spMkLst>
        </pc:spChg>
        <pc:graphicFrameChg chg="add del mod">
          <ac:chgData name="Carlos Araújo" userId="5864ef1b1b6f3a8c" providerId="LiveId" clId="{848482CA-11CB-427E-AE97-68E32F5CB4BF}" dt="2025-10-30T01:51:50.108" v="541" actId="478"/>
          <ac:graphicFrameMkLst>
            <pc:docMk/>
            <pc:sldMk cId="749760511" sldId="316"/>
            <ac:graphicFrameMk id="3" creationId="{5E997921-92FE-A427-C620-A05BB0A7B0E6}"/>
          </ac:graphicFrameMkLst>
        </pc:graphicFrameChg>
      </pc:sldChg>
      <pc:sldChg chg="modSp add mod">
        <pc:chgData name="Carlos Araújo" userId="5864ef1b1b6f3a8c" providerId="LiveId" clId="{848482CA-11CB-427E-AE97-68E32F5CB4BF}" dt="2025-10-30T13:13:03.961" v="2415" actId="6549"/>
        <pc:sldMkLst>
          <pc:docMk/>
          <pc:sldMk cId="3017041603" sldId="317"/>
        </pc:sldMkLst>
        <pc:spChg chg="mod">
          <ac:chgData name="Carlos Araújo" userId="5864ef1b1b6f3a8c" providerId="LiveId" clId="{848482CA-11CB-427E-AE97-68E32F5CB4BF}" dt="2025-10-30T12:56:41.285" v="1694" actId="6549"/>
          <ac:spMkLst>
            <pc:docMk/>
            <pc:sldMk cId="3017041603" sldId="317"/>
            <ac:spMk id="2" creationId="{3F0C38BF-D849-3D44-20AA-1AF3989EFB2D}"/>
          </ac:spMkLst>
        </pc:spChg>
        <pc:spChg chg="mod">
          <ac:chgData name="Carlos Araújo" userId="5864ef1b1b6f3a8c" providerId="LiveId" clId="{848482CA-11CB-427E-AE97-68E32F5CB4BF}" dt="2025-10-30T13:13:03.961" v="2415" actId="6549"/>
          <ac:spMkLst>
            <pc:docMk/>
            <pc:sldMk cId="3017041603" sldId="317"/>
            <ac:spMk id="3" creationId="{CD4654C5-B74A-959A-FA0D-6B0CF1F93065}"/>
          </ac:spMkLst>
        </pc:spChg>
      </pc:sldChg>
      <pc:sldChg chg="modSp add mod">
        <pc:chgData name="Carlos Araújo" userId="5864ef1b1b6f3a8c" providerId="LiveId" clId="{848482CA-11CB-427E-AE97-68E32F5CB4BF}" dt="2025-10-30T12:58:54.184" v="1900" actId="207"/>
        <pc:sldMkLst>
          <pc:docMk/>
          <pc:sldMk cId="518179990" sldId="318"/>
        </pc:sldMkLst>
        <pc:spChg chg="mod">
          <ac:chgData name="Carlos Araújo" userId="5864ef1b1b6f3a8c" providerId="LiveId" clId="{848482CA-11CB-427E-AE97-68E32F5CB4BF}" dt="2025-10-30T12:58:54.184" v="1900" actId="207"/>
          <ac:spMkLst>
            <pc:docMk/>
            <pc:sldMk cId="518179990" sldId="318"/>
            <ac:spMk id="3" creationId="{6E950985-1034-8AD4-7B21-AFECBD39F7E0}"/>
          </ac:spMkLst>
        </pc:spChg>
      </pc:sldChg>
      <pc:sldChg chg="modSp add mod">
        <pc:chgData name="Carlos Araújo" userId="5864ef1b1b6f3a8c" providerId="LiveId" clId="{848482CA-11CB-427E-AE97-68E32F5CB4BF}" dt="2025-10-30T13:12:52.797" v="2414" actId="1076"/>
        <pc:sldMkLst>
          <pc:docMk/>
          <pc:sldMk cId="439250717" sldId="319"/>
        </pc:sldMkLst>
        <pc:spChg chg="mod">
          <ac:chgData name="Carlos Araújo" userId="5864ef1b1b6f3a8c" providerId="LiveId" clId="{848482CA-11CB-427E-AE97-68E32F5CB4BF}" dt="2025-10-30T13:12:52.797" v="2414" actId="1076"/>
          <ac:spMkLst>
            <pc:docMk/>
            <pc:sldMk cId="439250717" sldId="319"/>
            <ac:spMk id="2" creationId="{FE4F0933-C0EF-842B-DD3E-9022740795B4}"/>
          </ac:spMkLst>
        </pc:spChg>
        <pc:spChg chg="mod">
          <ac:chgData name="Carlos Araújo" userId="5864ef1b1b6f3a8c" providerId="LiveId" clId="{848482CA-11CB-427E-AE97-68E32F5CB4BF}" dt="2025-10-30T13:12:49.192" v="2413" actId="255"/>
          <ac:spMkLst>
            <pc:docMk/>
            <pc:sldMk cId="439250717" sldId="319"/>
            <ac:spMk id="3" creationId="{E3D0C52A-E1C7-DA5C-2230-30B3E19520F1}"/>
          </ac:spMkLst>
        </pc:spChg>
      </pc:sldChg>
      <pc:sldChg chg="addSp modSp new mod">
        <pc:chgData name="Carlos Araújo" userId="5864ef1b1b6f3a8c" providerId="LiveId" clId="{848482CA-11CB-427E-AE97-68E32F5CB4BF}" dt="2025-10-30T13:12:21.132" v="2412" actId="20577"/>
        <pc:sldMkLst>
          <pc:docMk/>
          <pc:sldMk cId="3470616987" sldId="320"/>
        </pc:sldMkLst>
        <pc:spChg chg="add mod">
          <ac:chgData name="Carlos Araújo" userId="5864ef1b1b6f3a8c" providerId="LiveId" clId="{848482CA-11CB-427E-AE97-68E32F5CB4BF}" dt="2025-10-30T12:59:36.919" v="1925" actId="6549"/>
          <ac:spMkLst>
            <pc:docMk/>
            <pc:sldMk cId="3470616987" sldId="320"/>
            <ac:spMk id="2" creationId="{862DFAA8-7AF1-8D22-0412-06FA45A8EA09}"/>
          </ac:spMkLst>
        </pc:spChg>
        <pc:spChg chg="add mod">
          <ac:chgData name="Carlos Araújo" userId="5864ef1b1b6f3a8c" providerId="LiveId" clId="{848482CA-11CB-427E-AE97-68E32F5CB4BF}" dt="2025-10-30T13:12:21.132" v="2412" actId="20577"/>
          <ac:spMkLst>
            <pc:docMk/>
            <pc:sldMk cId="3470616987" sldId="320"/>
            <ac:spMk id="3" creationId="{9BD3FE97-E406-98FA-C90A-3A955ED36B58}"/>
          </ac:spMkLst>
        </pc:spChg>
      </pc:sldChg>
      <pc:sldChg chg="modSp add mod">
        <pc:chgData name="Carlos Araújo" userId="5864ef1b1b6f3a8c" providerId="LiveId" clId="{848482CA-11CB-427E-AE97-68E32F5CB4BF}" dt="2025-10-30T13:08:14.929" v="2228" actId="255"/>
        <pc:sldMkLst>
          <pc:docMk/>
          <pc:sldMk cId="2756439397" sldId="321"/>
        </pc:sldMkLst>
        <pc:spChg chg="mod">
          <ac:chgData name="Carlos Araújo" userId="5864ef1b1b6f3a8c" providerId="LiveId" clId="{848482CA-11CB-427E-AE97-68E32F5CB4BF}" dt="2025-10-30T13:08:06.887" v="2226" actId="14100"/>
          <ac:spMkLst>
            <pc:docMk/>
            <pc:sldMk cId="2756439397" sldId="321"/>
            <ac:spMk id="2" creationId="{E12F8097-E00A-BAD0-1394-8F0EC01CA8DF}"/>
          </ac:spMkLst>
        </pc:spChg>
        <pc:spChg chg="mod">
          <ac:chgData name="Carlos Araújo" userId="5864ef1b1b6f3a8c" providerId="LiveId" clId="{848482CA-11CB-427E-AE97-68E32F5CB4BF}" dt="2025-10-30T13:08:14.929" v="2228" actId="255"/>
          <ac:spMkLst>
            <pc:docMk/>
            <pc:sldMk cId="2756439397" sldId="321"/>
            <ac:spMk id="3" creationId="{DFC690EB-88BE-F995-44A8-A55797FAEE9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608798-1014-47F6-9831-FF1456609FCC}"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89C8C397-AF72-4DC4-B2A7-E98F72962352}">
      <dgm:prSet custT="1"/>
      <dgm:spPr/>
      <dgm:t>
        <a:bodyPr/>
        <a:lstStyle/>
        <a:p>
          <a:r>
            <a:rPr lang="en-US" sz="2400" dirty="0"/>
            <a:t>CARLOS ALBERTO ÁVILA ARAÚJO</a:t>
          </a:r>
        </a:p>
      </dgm:t>
    </dgm:pt>
    <dgm:pt modelId="{19765219-0F76-4807-AF3E-29E8FEDF9242}" type="parTrans" cxnId="{5E5DAB03-5997-4BDC-B67D-DCD30F705884}">
      <dgm:prSet/>
      <dgm:spPr/>
      <dgm:t>
        <a:bodyPr/>
        <a:lstStyle/>
        <a:p>
          <a:endParaRPr lang="en-US"/>
        </a:p>
      </dgm:t>
    </dgm:pt>
    <dgm:pt modelId="{6ED8746A-C06F-42F7-9F0A-9C09CCB71966}" type="sibTrans" cxnId="{5E5DAB03-5997-4BDC-B67D-DCD30F705884}">
      <dgm:prSet/>
      <dgm:spPr/>
      <dgm:t>
        <a:bodyPr/>
        <a:lstStyle/>
        <a:p>
          <a:endParaRPr lang="en-US"/>
        </a:p>
      </dgm:t>
    </dgm:pt>
    <dgm:pt modelId="{48F3F4DB-87F0-4D8B-ADDF-68BF7BF0023A}" type="pres">
      <dgm:prSet presAssocID="{EC608798-1014-47F6-9831-FF1456609FCC}" presName="linear" presStyleCnt="0">
        <dgm:presLayoutVars>
          <dgm:animLvl val="lvl"/>
          <dgm:resizeHandles val="exact"/>
        </dgm:presLayoutVars>
      </dgm:prSet>
      <dgm:spPr/>
    </dgm:pt>
    <dgm:pt modelId="{034A72FE-1E9B-4EB9-A003-640104E0CD2C}" type="pres">
      <dgm:prSet presAssocID="{89C8C397-AF72-4DC4-B2A7-E98F72962352}" presName="parentText" presStyleLbl="node1" presStyleIdx="0" presStyleCnt="1" custScaleX="53425" custLinFactNeighborX="1701" custLinFactNeighborY="37835">
        <dgm:presLayoutVars>
          <dgm:chMax val="0"/>
          <dgm:bulletEnabled val="1"/>
        </dgm:presLayoutVars>
      </dgm:prSet>
      <dgm:spPr/>
    </dgm:pt>
  </dgm:ptLst>
  <dgm:cxnLst>
    <dgm:cxn modelId="{5E5DAB03-5997-4BDC-B67D-DCD30F705884}" srcId="{EC608798-1014-47F6-9831-FF1456609FCC}" destId="{89C8C397-AF72-4DC4-B2A7-E98F72962352}" srcOrd="0" destOrd="0" parTransId="{19765219-0F76-4807-AF3E-29E8FEDF9242}" sibTransId="{6ED8746A-C06F-42F7-9F0A-9C09CCB71966}"/>
    <dgm:cxn modelId="{14AF4154-0935-4DBB-876B-7B2C34F99FF0}" type="presOf" srcId="{EC608798-1014-47F6-9831-FF1456609FCC}" destId="{48F3F4DB-87F0-4D8B-ADDF-68BF7BF0023A}" srcOrd="0" destOrd="0" presId="urn:microsoft.com/office/officeart/2005/8/layout/vList2"/>
    <dgm:cxn modelId="{FA4F82D4-7C13-4622-9B88-EB019535F853}" type="presOf" srcId="{89C8C397-AF72-4DC4-B2A7-E98F72962352}" destId="{034A72FE-1E9B-4EB9-A003-640104E0CD2C}" srcOrd="0" destOrd="0" presId="urn:microsoft.com/office/officeart/2005/8/layout/vList2"/>
    <dgm:cxn modelId="{D46322B1-745B-4787-96DA-76E6D3A31327}" type="presParOf" srcId="{48F3F4DB-87F0-4D8B-ADDF-68BF7BF0023A}" destId="{034A72FE-1E9B-4EB9-A003-640104E0CD2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807269-6F3E-47E6-8980-C8DD49A31370}"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0AE44C4-4ADC-4F9C-949E-FB4CAA65D76B}">
      <dgm:prSet/>
      <dgm:spPr/>
      <dgm:t>
        <a:bodyPr/>
        <a:lstStyle/>
        <a:p>
          <a:r>
            <a:rPr lang="es-ES" dirty="0" err="1"/>
            <a:t>Dimensão</a:t>
          </a:r>
          <a:r>
            <a:rPr lang="es-ES" dirty="0"/>
            <a:t> física: lógica dos algoritmos, </a:t>
          </a:r>
          <a:r>
            <a:rPr lang="es-ES" dirty="0" err="1"/>
            <a:t>efeito</a:t>
          </a:r>
          <a:r>
            <a:rPr lang="es-ES" dirty="0"/>
            <a:t> </a:t>
          </a:r>
          <a:r>
            <a:rPr lang="es-ES" dirty="0" err="1"/>
            <a:t>bolha</a:t>
          </a:r>
          <a:r>
            <a:rPr lang="es-ES" dirty="0"/>
            <a:t>, </a:t>
          </a:r>
          <a:r>
            <a:rPr lang="es-ES" dirty="0" err="1"/>
            <a:t>câmaras</a:t>
          </a:r>
          <a:r>
            <a:rPr lang="es-ES" dirty="0"/>
            <a:t> de eco</a:t>
          </a:r>
          <a:endParaRPr lang="en-US" dirty="0"/>
        </a:p>
      </dgm:t>
    </dgm:pt>
    <dgm:pt modelId="{D9ACE9E9-F4DE-4867-8EC5-82C1D890A852}" type="parTrans" cxnId="{0B8AB3A2-5E39-4CF8-AB42-E28410CFEABC}">
      <dgm:prSet/>
      <dgm:spPr/>
      <dgm:t>
        <a:bodyPr/>
        <a:lstStyle/>
        <a:p>
          <a:endParaRPr lang="en-US"/>
        </a:p>
      </dgm:t>
    </dgm:pt>
    <dgm:pt modelId="{6C7410CB-7771-467A-A4D9-FCB3009E6C9D}" type="sibTrans" cxnId="{0B8AB3A2-5E39-4CF8-AB42-E28410CFEABC}">
      <dgm:prSet/>
      <dgm:spPr/>
      <dgm:t>
        <a:bodyPr/>
        <a:lstStyle/>
        <a:p>
          <a:endParaRPr lang="en-US"/>
        </a:p>
      </dgm:t>
    </dgm:pt>
    <dgm:pt modelId="{9D23299E-BD60-4EAA-8C5E-A9C8042BC0A6}">
      <dgm:prSet/>
      <dgm:spPr/>
      <dgm:t>
        <a:bodyPr/>
        <a:lstStyle/>
        <a:p>
          <a:r>
            <a:rPr lang="es-ES" dirty="0" err="1"/>
            <a:t>Dimensão</a:t>
          </a:r>
          <a:r>
            <a:rPr lang="es-ES" dirty="0"/>
            <a:t> cognitiva: </a:t>
          </a:r>
          <a:r>
            <a:rPr lang="es-ES" dirty="0" err="1"/>
            <a:t>viés</a:t>
          </a:r>
          <a:r>
            <a:rPr lang="es-ES" dirty="0"/>
            <a:t> de </a:t>
          </a:r>
          <a:r>
            <a:rPr lang="es-ES" dirty="0" err="1"/>
            <a:t>confirmação</a:t>
          </a:r>
          <a:r>
            <a:rPr lang="es-ES" dirty="0"/>
            <a:t>, </a:t>
          </a:r>
          <a:r>
            <a:rPr lang="es-ES" dirty="0" err="1"/>
            <a:t>dissonância</a:t>
          </a:r>
          <a:r>
            <a:rPr lang="es-ES" dirty="0"/>
            <a:t> cognitiva</a:t>
          </a:r>
          <a:endParaRPr lang="en-US" dirty="0"/>
        </a:p>
      </dgm:t>
    </dgm:pt>
    <dgm:pt modelId="{CC9202FF-3AC4-4509-98CD-46F5B4F88A87}" type="parTrans" cxnId="{98E9F83F-B065-472D-B9D6-7844E94D37D5}">
      <dgm:prSet/>
      <dgm:spPr/>
      <dgm:t>
        <a:bodyPr/>
        <a:lstStyle/>
        <a:p>
          <a:endParaRPr lang="en-US"/>
        </a:p>
      </dgm:t>
    </dgm:pt>
    <dgm:pt modelId="{F8751F5D-E459-4410-885A-61BBFEAB8686}" type="sibTrans" cxnId="{98E9F83F-B065-472D-B9D6-7844E94D37D5}">
      <dgm:prSet/>
      <dgm:spPr/>
      <dgm:t>
        <a:bodyPr/>
        <a:lstStyle/>
        <a:p>
          <a:endParaRPr lang="en-US"/>
        </a:p>
      </dgm:t>
    </dgm:pt>
    <dgm:pt modelId="{74721F4D-BAD0-4459-9B70-7AFBF250058C}">
      <dgm:prSet/>
      <dgm:spPr/>
      <dgm:t>
        <a:bodyPr/>
        <a:lstStyle/>
        <a:p>
          <a:r>
            <a:rPr lang="es-ES" dirty="0" err="1"/>
            <a:t>Dimensão</a:t>
          </a:r>
          <a:r>
            <a:rPr lang="es-ES" dirty="0"/>
            <a:t> social: cultura da </a:t>
          </a:r>
          <a:r>
            <a:rPr lang="es-ES" dirty="0" err="1"/>
            <a:t>pós-verdade</a:t>
          </a:r>
          <a:endParaRPr lang="en-US" dirty="0"/>
        </a:p>
      </dgm:t>
    </dgm:pt>
    <dgm:pt modelId="{BBB3AF7F-99E7-4DB6-B9DC-2D32639DD50D}" type="parTrans" cxnId="{88282F23-5505-4622-AE8B-02DA5AD7A755}">
      <dgm:prSet/>
      <dgm:spPr/>
      <dgm:t>
        <a:bodyPr/>
        <a:lstStyle/>
        <a:p>
          <a:endParaRPr lang="en-US"/>
        </a:p>
      </dgm:t>
    </dgm:pt>
    <dgm:pt modelId="{9604FC83-AEC8-497B-95C6-24590A2E51D7}" type="sibTrans" cxnId="{88282F23-5505-4622-AE8B-02DA5AD7A755}">
      <dgm:prSet/>
      <dgm:spPr/>
      <dgm:t>
        <a:bodyPr/>
        <a:lstStyle/>
        <a:p>
          <a:endParaRPr lang="en-US"/>
        </a:p>
      </dgm:t>
    </dgm:pt>
    <dgm:pt modelId="{A4ACD06B-004F-42CF-9673-571ADA5C153A}" type="pres">
      <dgm:prSet presAssocID="{FB807269-6F3E-47E6-8980-C8DD49A31370}" presName="outerComposite" presStyleCnt="0">
        <dgm:presLayoutVars>
          <dgm:chMax val="5"/>
          <dgm:dir/>
          <dgm:resizeHandles val="exact"/>
        </dgm:presLayoutVars>
      </dgm:prSet>
      <dgm:spPr/>
    </dgm:pt>
    <dgm:pt modelId="{3D64E0EC-CD6C-439B-A0C6-D4ADDD898E30}" type="pres">
      <dgm:prSet presAssocID="{FB807269-6F3E-47E6-8980-C8DD49A31370}" presName="dummyMaxCanvas" presStyleCnt="0">
        <dgm:presLayoutVars/>
      </dgm:prSet>
      <dgm:spPr/>
    </dgm:pt>
    <dgm:pt modelId="{531F0387-BDBA-421E-A34F-DE4DF38D0A60}" type="pres">
      <dgm:prSet presAssocID="{FB807269-6F3E-47E6-8980-C8DD49A31370}" presName="ThreeNodes_1" presStyleLbl="node1" presStyleIdx="0" presStyleCnt="3">
        <dgm:presLayoutVars>
          <dgm:bulletEnabled val="1"/>
        </dgm:presLayoutVars>
      </dgm:prSet>
      <dgm:spPr/>
    </dgm:pt>
    <dgm:pt modelId="{F322B88D-CDC0-4CFF-8CCE-61A0EF0635FB}" type="pres">
      <dgm:prSet presAssocID="{FB807269-6F3E-47E6-8980-C8DD49A31370}" presName="ThreeNodes_2" presStyleLbl="node1" presStyleIdx="1" presStyleCnt="3">
        <dgm:presLayoutVars>
          <dgm:bulletEnabled val="1"/>
        </dgm:presLayoutVars>
      </dgm:prSet>
      <dgm:spPr/>
    </dgm:pt>
    <dgm:pt modelId="{B3CEE672-24E5-4FDA-9D78-A057425DA7EC}" type="pres">
      <dgm:prSet presAssocID="{FB807269-6F3E-47E6-8980-C8DD49A31370}" presName="ThreeNodes_3" presStyleLbl="node1" presStyleIdx="2" presStyleCnt="3">
        <dgm:presLayoutVars>
          <dgm:bulletEnabled val="1"/>
        </dgm:presLayoutVars>
      </dgm:prSet>
      <dgm:spPr/>
    </dgm:pt>
    <dgm:pt modelId="{FA50F4C5-1ADD-4B96-B163-ACE6ADE6AB3D}" type="pres">
      <dgm:prSet presAssocID="{FB807269-6F3E-47E6-8980-C8DD49A31370}" presName="ThreeConn_1-2" presStyleLbl="fgAccFollowNode1" presStyleIdx="0" presStyleCnt="2">
        <dgm:presLayoutVars>
          <dgm:bulletEnabled val="1"/>
        </dgm:presLayoutVars>
      </dgm:prSet>
      <dgm:spPr/>
    </dgm:pt>
    <dgm:pt modelId="{604E51F3-8598-4ED5-85CC-76AD8EAC4C58}" type="pres">
      <dgm:prSet presAssocID="{FB807269-6F3E-47E6-8980-C8DD49A31370}" presName="ThreeConn_2-3" presStyleLbl="fgAccFollowNode1" presStyleIdx="1" presStyleCnt="2">
        <dgm:presLayoutVars>
          <dgm:bulletEnabled val="1"/>
        </dgm:presLayoutVars>
      </dgm:prSet>
      <dgm:spPr/>
    </dgm:pt>
    <dgm:pt modelId="{10841C54-B5CF-43EE-A6B8-F84F7640AAAC}" type="pres">
      <dgm:prSet presAssocID="{FB807269-6F3E-47E6-8980-C8DD49A31370}" presName="ThreeNodes_1_text" presStyleLbl="node1" presStyleIdx="2" presStyleCnt="3">
        <dgm:presLayoutVars>
          <dgm:bulletEnabled val="1"/>
        </dgm:presLayoutVars>
      </dgm:prSet>
      <dgm:spPr/>
    </dgm:pt>
    <dgm:pt modelId="{B4D0F214-207A-46CB-96C3-7D41482D90FE}" type="pres">
      <dgm:prSet presAssocID="{FB807269-6F3E-47E6-8980-C8DD49A31370}" presName="ThreeNodes_2_text" presStyleLbl="node1" presStyleIdx="2" presStyleCnt="3">
        <dgm:presLayoutVars>
          <dgm:bulletEnabled val="1"/>
        </dgm:presLayoutVars>
      </dgm:prSet>
      <dgm:spPr/>
    </dgm:pt>
    <dgm:pt modelId="{CFEE63D1-5A80-4453-82D6-82DD557B7F34}" type="pres">
      <dgm:prSet presAssocID="{FB807269-6F3E-47E6-8980-C8DD49A31370}" presName="ThreeNodes_3_text" presStyleLbl="node1" presStyleIdx="2" presStyleCnt="3">
        <dgm:presLayoutVars>
          <dgm:bulletEnabled val="1"/>
        </dgm:presLayoutVars>
      </dgm:prSet>
      <dgm:spPr/>
    </dgm:pt>
  </dgm:ptLst>
  <dgm:cxnLst>
    <dgm:cxn modelId="{88282F23-5505-4622-AE8B-02DA5AD7A755}" srcId="{FB807269-6F3E-47E6-8980-C8DD49A31370}" destId="{74721F4D-BAD0-4459-9B70-7AFBF250058C}" srcOrd="2" destOrd="0" parTransId="{BBB3AF7F-99E7-4DB6-B9DC-2D32639DD50D}" sibTransId="{9604FC83-AEC8-497B-95C6-24590A2E51D7}"/>
    <dgm:cxn modelId="{54BDCC3B-921E-4A45-B4D0-C393F8A49F81}" type="presOf" srcId="{F8751F5D-E459-4410-885A-61BBFEAB8686}" destId="{604E51F3-8598-4ED5-85CC-76AD8EAC4C58}" srcOrd="0" destOrd="0" presId="urn:microsoft.com/office/officeart/2005/8/layout/vProcess5"/>
    <dgm:cxn modelId="{56A7CE3F-64A9-47F1-B1B6-1B10BB25549C}" type="presOf" srcId="{74721F4D-BAD0-4459-9B70-7AFBF250058C}" destId="{CFEE63D1-5A80-4453-82D6-82DD557B7F34}" srcOrd="1" destOrd="0" presId="urn:microsoft.com/office/officeart/2005/8/layout/vProcess5"/>
    <dgm:cxn modelId="{98E9F83F-B065-472D-B9D6-7844E94D37D5}" srcId="{FB807269-6F3E-47E6-8980-C8DD49A31370}" destId="{9D23299E-BD60-4EAA-8C5E-A9C8042BC0A6}" srcOrd="1" destOrd="0" parTransId="{CC9202FF-3AC4-4509-98CD-46F5B4F88A87}" sibTransId="{F8751F5D-E459-4410-885A-61BBFEAB8686}"/>
    <dgm:cxn modelId="{5950F148-0C66-49FD-96D6-0D446D5B2AD8}" type="presOf" srcId="{6C7410CB-7771-467A-A4D9-FCB3009E6C9D}" destId="{FA50F4C5-1ADD-4B96-B163-ACE6ADE6AB3D}" srcOrd="0" destOrd="0" presId="urn:microsoft.com/office/officeart/2005/8/layout/vProcess5"/>
    <dgm:cxn modelId="{23CDDF59-F12E-4EF0-9E29-E6C2DAE2F2E1}" type="presOf" srcId="{40AE44C4-4ADC-4F9C-949E-FB4CAA65D76B}" destId="{10841C54-B5CF-43EE-A6B8-F84F7640AAAC}" srcOrd="1" destOrd="0" presId="urn:microsoft.com/office/officeart/2005/8/layout/vProcess5"/>
    <dgm:cxn modelId="{EFD42882-C28E-4745-A788-7C024F641115}" type="presOf" srcId="{40AE44C4-4ADC-4F9C-949E-FB4CAA65D76B}" destId="{531F0387-BDBA-421E-A34F-DE4DF38D0A60}" srcOrd="0" destOrd="0" presId="urn:microsoft.com/office/officeart/2005/8/layout/vProcess5"/>
    <dgm:cxn modelId="{0B8AB3A2-5E39-4CF8-AB42-E28410CFEABC}" srcId="{FB807269-6F3E-47E6-8980-C8DD49A31370}" destId="{40AE44C4-4ADC-4F9C-949E-FB4CAA65D76B}" srcOrd="0" destOrd="0" parTransId="{D9ACE9E9-F4DE-4867-8EC5-82C1D890A852}" sibTransId="{6C7410CB-7771-467A-A4D9-FCB3009E6C9D}"/>
    <dgm:cxn modelId="{9673DDA8-AB81-479D-B0F0-9338E7B16306}" type="presOf" srcId="{74721F4D-BAD0-4459-9B70-7AFBF250058C}" destId="{B3CEE672-24E5-4FDA-9D78-A057425DA7EC}" srcOrd="0" destOrd="0" presId="urn:microsoft.com/office/officeart/2005/8/layout/vProcess5"/>
    <dgm:cxn modelId="{E48EABE8-E5D0-42BC-9B54-91727B368611}" type="presOf" srcId="{FB807269-6F3E-47E6-8980-C8DD49A31370}" destId="{A4ACD06B-004F-42CF-9673-571ADA5C153A}" srcOrd="0" destOrd="0" presId="urn:microsoft.com/office/officeart/2005/8/layout/vProcess5"/>
    <dgm:cxn modelId="{FA31ECEA-2C15-45AC-AC0A-70F29EEB044F}" type="presOf" srcId="{9D23299E-BD60-4EAA-8C5E-A9C8042BC0A6}" destId="{B4D0F214-207A-46CB-96C3-7D41482D90FE}" srcOrd="1" destOrd="0" presId="urn:microsoft.com/office/officeart/2005/8/layout/vProcess5"/>
    <dgm:cxn modelId="{555A7BFF-B85F-483D-BDD0-D179B0057DDA}" type="presOf" srcId="{9D23299E-BD60-4EAA-8C5E-A9C8042BC0A6}" destId="{F322B88D-CDC0-4CFF-8CCE-61A0EF0635FB}" srcOrd="0" destOrd="0" presId="urn:microsoft.com/office/officeart/2005/8/layout/vProcess5"/>
    <dgm:cxn modelId="{FCCDB5AA-D2F7-449F-A6D8-BA560026F6CD}" type="presParOf" srcId="{A4ACD06B-004F-42CF-9673-571ADA5C153A}" destId="{3D64E0EC-CD6C-439B-A0C6-D4ADDD898E30}" srcOrd="0" destOrd="0" presId="urn:microsoft.com/office/officeart/2005/8/layout/vProcess5"/>
    <dgm:cxn modelId="{485B7F9A-3B2A-4456-A68F-D87B937233C2}" type="presParOf" srcId="{A4ACD06B-004F-42CF-9673-571ADA5C153A}" destId="{531F0387-BDBA-421E-A34F-DE4DF38D0A60}" srcOrd="1" destOrd="0" presId="urn:microsoft.com/office/officeart/2005/8/layout/vProcess5"/>
    <dgm:cxn modelId="{AB0C5CBD-C521-4F02-A002-8B1F62BA4A6E}" type="presParOf" srcId="{A4ACD06B-004F-42CF-9673-571ADA5C153A}" destId="{F322B88D-CDC0-4CFF-8CCE-61A0EF0635FB}" srcOrd="2" destOrd="0" presId="urn:microsoft.com/office/officeart/2005/8/layout/vProcess5"/>
    <dgm:cxn modelId="{E88B9A66-6150-4EB7-8B4F-C0C162C70CE7}" type="presParOf" srcId="{A4ACD06B-004F-42CF-9673-571ADA5C153A}" destId="{B3CEE672-24E5-4FDA-9D78-A057425DA7EC}" srcOrd="3" destOrd="0" presId="urn:microsoft.com/office/officeart/2005/8/layout/vProcess5"/>
    <dgm:cxn modelId="{1B5B0D02-5A7C-40FD-AB38-0D62215246CB}" type="presParOf" srcId="{A4ACD06B-004F-42CF-9673-571ADA5C153A}" destId="{FA50F4C5-1ADD-4B96-B163-ACE6ADE6AB3D}" srcOrd="4" destOrd="0" presId="urn:microsoft.com/office/officeart/2005/8/layout/vProcess5"/>
    <dgm:cxn modelId="{142C6F54-6FDD-4EF6-8A83-19F5D67E1408}" type="presParOf" srcId="{A4ACD06B-004F-42CF-9673-571ADA5C153A}" destId="{604E51F3-8598-4ED5-85CC-76AD8EAC4C58}" srcOrd="5" destOrd="0" presId="urn:microsoft.com/office/officeart/2005/8/layout/vProcess5"/>
    <dgm:cxn modelId="{9D7DE0F2-5EA2-4352-B76E-79A065933DDE}" type="presParOf" srcId="{A4ACD06B-004F-42CF-9673-571ADA5C153A}" destId="{10841C54-B5CF-43EE-A6B8-F84F7640AAAC}" srcOrd="6" destOrd="0" presId="urn:microsoft.com/office/officeart/2005/8/layout/vProcess5"/>
    <dgm:cxn modelId="{130096FE-0938-4612-AD09-C74D0C254968}" type="presParOf" srcId="{A4ACD06B-004F-42CF-9673-571ADA5C153A}" destId="{B4D0F214-207A-46CB-96C3-7D41482D90FE}" srcOrd="7" destOrd="0" presId="urn:microsoft.com/office/officeart/2005/8/layout/vProcess5"/>
    <dgm:cxn modelId="{4F6BAE77-E6A1-41BC-BBCC-49F9A5C4C31E}" type="presParOf" srcId="{A4ACD06B-004F-42CF-9673-571ADA5C153A}" destId="{CFEE63D1-5A80-4453-82D6-82DD557B7F3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EFA75C-55AE-456D-AE9F-444E8A62B72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B1D7AF1-C6A4-44B8-9E5E-BFC750BF4A7B}">
      <dgm:prSet/>
      <dgm:spPr/>
      <dgm:t>
        <a:bodyPr/>
        <a:lstStyle/>
        <a:p>
          <a:r>
            <a:rPr lang="en-US"/>
            <a:t>Precisão – acurácia; consenso sobre fatos básicos; verdade factual; testemunhos e evidências</a:t>
          </a:r>
        </a:p>
      </dgm:t>
    </dgm:pt>
    <dgm:pt modelId="{4A0D29AB-5F9F-473C-8C9C-D3299F1AA564}" type="parTrans" cxnId="{93A040A4-76CE-419C-BBC5-FCF3486FEAA1}">
      <dgm:prSet/>
      <dgm:spPr/>
      <dgm:t>
        <a:bodyPr/>
        <a:lstStyle/>
        <a:p>
          <a:endParaRPr lang="en-US"/>
        </a:p>
      </dgm:t>
    </dgm:pt>
    <dgm:pt modelId="{0CC5122B-6DE3-44D5-B7A4-52CEB3CBD0F2}" type="sibTrans" cxnId="{93A040A4-76CE-419C-BBC5-FCF3486FEAA1}">
      <dgm:prSet/>
      <dgm:spPr/>
      <dgm:t>
        <a:bodyPr/>
        <a:lstStyle/>
        <a:p>
          <a:endParaRPr lang="en-US"/>
        </a:p>
      </dgm:t>
    </dgm:pt>
    <dgm:pt modelId="{12200181-CE28-49D6-BAE5-53F6E9D4BF6C}">
      <dgm:prSet/>
      <dgm:spPr/>
      <dgm:t>
        <a:bodyPr/>
        <a:lstStyle/>
        <a:p>
          <a:r>
            <a:rPr lang="en-US"/>
            <a:t>Consistência – atividades com um objetivo final; verdade racional; valores; “equilíbrio”</a:t>
          </a:r>
        </a:p>
      </dgm:t>
    </dgm:pt>
    <dgm:pt modelId="{B9592A59-1571-48B3-AF39-ED6C8DED02E8}" type="parTrans" cxnId="{C93A0908-A9E8-4CDA-83FA-518569D7F857}">
      <dgm:prSet/>
      <dgm:spPr/>
      <dgm:t>
        <a:bodyPr/>
        <a:lstStyle/>
        <a:p>
          <a:endParaRPr lang="en-US"/>
        </a:p>
      </dgm:t>
    </dgm:pt>
    <dgm:pt modelId="{990AEF38-3DD6-47AC-8B02-3466CB352048}" type="sibTrans" cxnId="{C93A0908-A9E8-4CDA-83FA-518569D7F857}">
      <dgm:prSet/>
      <dgm:spPr/>
      <dgm:t>
        <a:bodyPr/>
        <a:lstStyle/>
        <a:p>
          <a:endParaRPr lang="en-US"/>
        </a:p>
      </dgm:t>
    </dgm:pt>
    <dgm:pt modelId="{D700F698-40ED-4043-A1B7-23B661A2844B}">
      <dgm:prSet/>
      <dgm:spPr/>
      <dgm:t>
        <a:bodyPr/>
        <a:lstStyle/>
        <a:p>
          <a:r>
            <a:rPr lang="en-US"/>
            <a:t>Confiabilidade – autenticidade, o que é efetivamente; cada um dos elementos que compõem a informação</a:t>
          </a:r>
        </a:p>
      </dgm:t>
    </dgm:pt>
    <dgm:pt modelId="{5827AC65-DC2F-405B-99D3-60C9C134CEB8}" type="parTrans" cxnId="{6721FC2A-414F-42E1-A1F7-2CB5B9C69637}">
      <dgm:prSet/>
      <dgm:spPr/>
      <dgm:t>
        <a:bodyPr/>
        <a:lstStyle/>
        <a:p>
          <a:endParaRPr lang="en-US"/>
        </a:p>
      </dgm:t>
    </dgm:pt>
    <dgm:pt modelId="{636045E6-2398-4792-A5DD-27EF50AA7473}" type="sibTrans" cxnId="{6721FC2A-414F-42E1-A1F7-2CB5B9C69637}">
      <dgm:prSet/>
      <dgm:spPr/>
      <dgm:t>
        <a:bodyPr/>
        <a:lstStyle/>
        <a:p>
          <a:endParaRPr lang="en-US"/>
        </a:p>
      </dgm:t>
    </dgm:pt>
    <dgm:pt modelId="{A9AAB7B4-68F0-4F84-B817-3910C041F4CA}" type="pres">
      <dgm:prSet presAssocID="{C5EFA75C-55AE-456D-AE9F-444E8A62B726}" presName="linear" presStyleCnt="0">
        <dgm:presLayoutVars>
          <dgm:animLvl val="lvl"/>
          <dgm:resizeHandles val="exact"/>
        </dgm:presLayoutVars>
      </dgm:prSet>
      <dgm:spPr/>
    </dgm:pt>
    <dgm:pt modelId="{9DB6805F-B954-4D6E-815D-9572DF045FE9}" type="pres">
      <dgm:prSet presAssocID="{CB1D7AF1-C6A4-44B8-9E5E-BFC750BF4A7B}" presName="parentText" presStyleLbl="node1" presStyleIdx="0" presStyleCnt="3">
        <dgm:presLayoutVars>
          <dgm:chMax val="0"/>
          <dgm:bulletEnabled val="1"/>
        </dgm:presLayoutVars>
      </dgm:prSet>
      <dgm:spPr/>
    </dgm:pt>
    <dgm:pt modelId="{6EA6AC7F-2BD4-4DC7-8443-2F4B30F9D81E}" type="pres">
      <dgm:prSet presAssocID="{0CC5122B-6DE3-44D5-B7A4-52CEB3CBD0F2}" presName="spacer" presStyleCnt="0"/>
      <dgm:spPr/>
    </dgm:pt>
    <dgm:pt modelId="{3EF237AC-9E6A-49B8-930F-12B5BD923240}" type="pres">
      <dgm:prSet presAssocID="{12200181-CE28-49D6-BAE5-53F6E9D4BF6C}" presName="parentText" presStyleLbl="node1" presStyleIdx="1" presStyleCnt="3">
        <dgm:presLayoutVars>
          <dgm:chMax val="0"/>
          <dgm:bulletEnabled val="1"/>
        </dgm:presLayoutVars>
      </dgm:prSet>
      <dgm:spPr/>
    </dgm:pt>
    <dgm:pt modelId="{9B7FAA0C-804E-4D6C-8404-F3C21EAE1821}" type="pres">
      <dgm:prSet presAssocID="{990AEF38-3DD6-47AC-8B02-3466CB352048}" presName="spacer" presStyleCnt="0"/>
      <dgm:spPr/>
    </dgm:pt>
    <dgm:pt modelId="{F2FB3F07-F2A6-4D38-B7D3-63910B3E1CDC}" type="pres">
      <dgm:prSet presAssocID="{D700F698-40ED-4043-A1B7-23B661A2844B}" presName="parentText" presStyleLbl="node1" presStyleIdx="2" presStyleCnt="3">
        <dgm:presLayoutVars>
          <dgm:chMax val="0"/>
          <dgm:bulletEnabled val="1"/>
        </dgm:presLayoutVars>
      </dgm:prSet>
      <dgm:spPr/>
    </dgm:pt>
  </dgm:ptLst>
  <dgm:cxnLst>
    <dgm:cxn modelId="{C93A0908-A9E8-4CDA-83FA-518569D7F857}" srcId="{C5EFA75C-55AE-456D-AE9F-444E8A62B726}" destId="{12200181-CE28-49D6-BAE5-53F6E9D4BF6C}" srcOrd="1" destOrd="0" parTransId="{B9592A59-1571-48B3-AF39-ED6C8DED02E8}" sibTransId="{990AEF38-3DD6-47AC-8B02-3466CB352048}"/>
    <dgm:cxn modelId="{80807512-3B48-40EF-A2E1-C53679ACEB68}" type="presOf" srcId="{12200181-CE28-49D6-BAE5-53F6E9D4BF6C}" destId="{3EF237AC-9E6A-49B8-930F-12B5BD923240}" srcOrd="0" destOrd="0" presId="urn:microsoft.com/office/officeart/2005/8/layout/vList2"/>
    <dgm:cxn modelId="{3139DE15-B97C-492D-B0FC-7EDFF93C8F70}" type="presOf" srcId="{C5EFA75C-55AE-456D-AE9F-444E8A62B726}" destId="{A9AAB7B4-68F0-4F84-B817-3910C041F4CA}" srcOrd="0" destOrd="0" presId="urn:microsoft.com/office/officeart/2005/8/layout/vList2"/>
    <dgm:cxn modelId="{6721FC2A-414F-42E1-A1F7-2CB5B9C69637}" srcId="{C5EFA75C-55AE-456D-AE9F-444E8A62B726}" destId="{D700F698-40ED-4043-A1B7-23B661A2844B}" srcOrd="2" destOrd="0" parTransId="{5827AC65-DC2F-405B-99D3-60C9C134CEB8}" sibTransId="{636045E6-2398-4792-A5DD-27EF50AA7473}"/>
    <dgm:cxn modelId="{14733446-F5B2-40F0-B038-ECFCC76B178D}" type="presOf" srcId="{CB1D7AF1-C6A4-44B8-9E5E-BFC750BF4A7B}" destId="{9DB6805F-B954-4D6E-815D-9572DF045FE9}" srcOrd="0" destOrd="0" presId="urn:microsoft.com/office/officeart/2005/8/layout/vList2"/>
    <dgm:cxn modelId="{93A040A4-76CE-419C-BBC5-FCF3486FEAA1}" srcId="{C5EFA75C-55AE-456D-AE9F-444E8A62B726}" destId="{CB1D7AF1-C6A4-44B8-9E5E-BFC750BF4A7B}" srcOrd="0" destOrd="0" parTransId="{4A0D29AB-5F9F-473C-8C9C-D3299F1AA564}" sibTransId="{0CC5122B-6DE3-44D5-B7A4-52CEB3CBD0F2}"/>
    <dgm:cxn modelId="{092AA8FD-31F3-4636-9592-0364525A9D7F}" type="presOf" srcId="{D700F698-40ED-4043-A1B7-23B661A2844B}" destId="{F2FB3F07-F2A6-4D38-B7D3-63910B3E1CDC}" srcOrd="0" destOrd="0" presId="urn:microsoft.com/office/officeart/2005/8/layout/vList2"/>
    <dgm:cxn modelId="{41A87070-DE55-4D83-B6E3-4C3BBCEB1B5D}" type="presParOf" srcId="{A9AAB7B4-68F0-4F84-B817-3910C041F4CA}" destId="{9DB6805F-B954-4D6E-815D-9572DF045FE9}" srcOrd="0" destOrd="0" presId="urn:microsoft.com/office/officeart/2005/8/layout/vList2"/>
    <dgm:cxn modelId="{53FFD5DD-BDA1-45D5-9193-1CF1A387FB21}" type="presParOf" srcId="{A9AAB7B4-68F0-4F84-B817-3910C041F4CA}" destId="{6EA6AC7F-2BD4-4DC7-8443-2F4B30F9D81E}" srcOrd="1" destOrd="0" presId="urn:microsoft.com/office/officeart/2005/8/layout/vList2"/>
    <dgm:cxn modelId="{A71DCB86-D975-4BDF-9718-D77D8F1B4FD2}" type="presParOf" srcId="{A9AAB7B4-68F0-4F84-B817-3910C041F4CA}" destId="{3EF237AC-9E6A-49B8-930F-12B5BD923240}" srcOrd="2" destOrd="0" presId="urn:microsoft.com/office/officeart/2005/8/layout/vList2"/>
    <dgm:cxn modelId="{7015798F-05DB-4AAF-8D7C-7AEB9469D3C6}" type="presParOf" srcId="{A9AAB7B4-68F0-4F84-B817-3910C041F4CA}" destId="{9B7FAA0C-804E-4D6C-8404-F3C21EAE1821}" srcOrd="3" destOrd="0" presId="urn:microsoft.com/office/officeart/2005/8/layout/vList2"/>
    <dgm:cxn modelId="{44C934FF-044C-4D44-B41F-DD756397A5BC}" type="presParOf" srcId="{A9AAB7B4-68F0-4F84-B817-3910C041F4CA}" destId="{F2FB3F07-F2A6-4D38-B7D3-63910B3E1CD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A72FE-1E9B-4EB9-A003-640104E0CD2C}">
      <dsp:nvSpPr>
        <dsp:cNvPr id="0" name=""/>
        <dsp:cNvSpPr/>
      </dsp:nvSpPr>
      <dsp:spPr>
        <a:xfrm>
          <a:off x="2562633" y="1250077"/>
          <a:ext cx="5478867" cy="1216800"/>
        </a:xfrm>
        <a:prstGeom prst="roundRect">
          <a:avLst/>
        </a:prstGeom>
        <a:gradFill rotWithShape="0">
          <a:gsLst>
            <a:gs pos="0">
              <a:schemeClr val="dk2">
                <a:hueOff val="0"/>
                <a:satOff val="0"/>
                <a:lumOff val="0"/>
                <a:alphaOff val="0"/>
                <a:tint val="98000"/>
                <a:hueMod val="94000"/>
                <a:satMod val="130000"/>
                <a:lumMod val="128000"/>
              </a:schemeClr>
            </a:gs>
            <a:gs pos="100000">
              <a:schemeClr val="dk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CARLOS ALBERTO ÁVILA ARAÚJO</a:t>
          </a:r>
        </a:p>
      </dsp:txBody>
      <dsp:txXfrm>
        <a:off x="2622032" y="1309476"/>
        <a:ext cx="5360069"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F0387-BDBA-421E-A34F-DE4DF38D0A60}">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S" sz="2800" kern="1200" dirty="0" err="1"/>
            <a:t>Dimensão</a:t>
          </a:r>
          <a:r>
            <a:rPr lang="es-ES" sz="2800" kern="1200" dirty="0"/>
            <a:t> física: lógica dos algoritmos, </a:t>
          </a:r>
          <a:r>
            <a:rPr lang="es-ES" sz="2800" kern="1200" dirty="0" err="1"/>
            <a:t>efeito</a:t>
          </a:r>
          <a:r>
            <a:rPr lang="es-ES" sz="2800" kern="1200" dirty="0"/>
            <a:t> </a:t>
          </a:r>
          <a:r>
            <a:rPr lang="es-ES" sz="2800" kern="1200" dirty="0" err="1"/>
            <a:t>bolha</a:t>
          </a:r>
          <a:r>
            <a:rPr lang="es-ES" sz="2800" kern="1200" dirty="0"/>
            <a:t>, </a:t>
          </a:r>
          <a:r>
            <a:rPr lang="es-ES" sz="2800" kern="1200" dirty="0" err="1"/>
            <a:t>câmaras</a:t>
          </a:r>
          <a:r>
            <a:rPr lang="es-ES" sz="2800" kern="1200" dirty="0"/>
            <a:t> de eco</a:t>
          </a:r>
          <a:endParaRPr lang="en-US" sz="2800" kern="1200" dirty="0"/>
        </a:p>
      </dsp:txBody>
      <dsp:txXfrm>
        <a:off x="31762" y="31762"/>
        <a:ext cx="8027163" cy="1020897"/>
      </dsp:txXfrm>
    </dsp:sp>
    <dsp:sp modelId="{F322B88D-CDC0-4CFF-8CCE-61A0EF0635FB}">
      <dsp:nvSpPr>
        <dsp:cNvPr id="0" name=""/>
        <dsp:cNvSpPr/>
      </dsp:nvSpPr>
      <dsp:spPr>
        <a:xfrm>
          <a:off x="811529" y="1265158"/>
          <a:ext cx="9197339" cy="1084421"/>
        </a:xfrm>
        <a:prstGeom prst="roundRect">
          <a:avLst>
            <a:gd name="adj" fmla="val 10000"/>
          </a:avLst>
        </a:prstGeom>
        <a:solidFill>
          <a:schemeClr val="accent2">
            <a:hueOff val="1160234"/>
            <a:satOff val="-114"/>
            <a:lumOff val="-598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S" sz="2800" kern="1200" dirty="0" err="1"/>
            <a:t>Dimensão</a:t>
          </a:r>
          <a:r>
            <a:rPr lang="es-ES" sz="2800" kern="1200" dirty="0"/>
            <a:t> cognitiva: </a:t>
          </a:r>
          <a:r>
            <a:rPr lang="es-ES" sz="2800" kern="1200" dirty="0" err="1"/>
            <a:t>viés</a:t>
          </a:r>
          <a:r>
            <a:rPr lang="es-ES" sz="2800" kern="1200" dirty="0"/>
            <a:t> de </a:t>
          </a:r>
          <a:r>
            <a:rPr lang="es-ES" sz="2800" kern="1200" dirty="0" err="1"/>
            <a:t>confirmação</a:t>
          </a:r>
          <a:r>
            <a:rPr lang="es-ES" sz="2800" kern="1200" dirty="0"/>
            <a:t>, </a:t>
          </a:r>
          <a:r>
            <a:rPr lang="es-ES" sz="2800" kern="1200" dirty="0" err="1"/>
            <a:t>dissonância</a:t>
          </a:r>
          <a:r>
            <a:rPr lang="es-ES" sz="2800" kern="1200" dirty="0"/>
            <a:t> cognitiva</a:t>
          </a:r>
          <a:endParaRPr lang="en-US" sz="2800" kern="1200" dirty="0"/>
        </a:p>
      </dsp:txBody>
      <dsp:txXfrm>
        <a:off x="843291" y="1296920"/>
        <a:ext cx="7617411" cy="1020897"/>
      </dsp:txXfrm>
    </dsp:sp>
    <dsp:sp modelId="{B3CEE672-24E5-4FDA-9D78-A057425DA7EC}">
      <dsp:nvSpPr>
        <dsp:cNvPr id="0" name=""/>
        <dsp:cNvSpPr/>
      </dsp:nvSpPr>
      <dsp:spPr>
        <a:xfrm>
          <a:off x="1623059" y="2530316"/>
          <a:ext cx="9197339" cy="1084421"/>
        </a:xfrm>
        <a:prstGeom prst="roundRect">
          <a:avLst>
            <a:gd name="adj" fmla="val 10000"/>
          </a:avLst>
        </a:prstGeom>
        <a:solidFill>
          <a:schemeClr val="accent2">
            <a:hueOff val="2320468"/>
            <a:satOff val="-227"/>
            <a:lumOff val="-1196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S" sz="2800" kern="1200" dirty="0" err="1"/>
            <a:t>Dimensão</a:t>
          </a:r>
          <a:r>
            <a:rPr lang="es-ES" sz="2800" kern="1200" dirty="0"/>
            <a:t> social: cultura da </a:t>
          </a:r>
          <a:r>
            <a:rPr lang="es-ES" sz="2800" kern="1200" dirty="0" err="1"/>
            <a:t>pós-verdade</a:t>
          </a:r>
          <a:endParaRPr lang="en-US" sz="2800" kern="1200" dirty="0"/>
        </a:p>
      </dsp:txBody>
      <dsp:txXfrm>
        <a:off x="1654821" y="2562078"/>
        <a:ext cx="7617411" cy="1020897"/>
      </dsp:txXfrm>
    </dsp:sp>
    <dsp:sp modelId="{FA50F4C5-1ADD-4B96-B163-ACE6ADE6AB3D}">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604E51F3-8598-4ED5-85CC-76AD8EAC4C58}">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3226750"/>
            <a:satOff val="-13234"/>
            <a:lumOff val="-2208"/>
            <a:alphaOff val="0"/>
          </a:schemeClr>
        </a:solidFill>
        <a:ln w="15875" cap="rnd" cmpd="sng" algn="ctr">
          <a:solidFill>
            <a:schemeClr val="accent2">
              <a:tint val="40000"/>
              <a:alpha val="90000"/>
              <a:hueOff val="3226750"/>
              <a:satOff val="-13234"/>
              <a:lumOff val="-22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6805F-B954-4D6E-815D-9572DF045FE9}">
      <dsp:nvSpPr>
        <dsp:cNvPr id="0" name=""/>
        <dsp:cNvSpPr/>
      </dsp:nvSpPr>
      <dsp:spPr>
        <a:xfrm>
          <a:off x="0" y="380596"/>
          <a:ext cx="6190459" cy="129168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Precisão – acurácia; consenso sobre fatos básicos; verdade factual; testemunhos e evidências</a:t>
          </a:r>
        </a:p>
      </dsp:txBody>
      <dsp:txXfrm>
        <a:off x="63055" y="443651"/>
        <a:ext cx="6064349" cy="1165570"/>
      </dsp:txXfrm>
    </dsp:sp>
    <dsp:sp modelId="{3EF237AC-9E6A-49B8-930F-12B5BD923240}">
      <dsp:nvSpPr>
        <dsp:cNvPr id="0" name=""/>
        <dsp:cNvSpPr/>
      </dsp:nvSpPr>
      <dsp:spPr>
        <a:xfrm>
          <a:off x="0" y="1738516"/>
          <a:ext cx="6190459" cy="1291680"/>
        </a:xfrm>
        <a:prstGeom prst="roundRect">
          <a:avLst/>
        </a:prstGeom>
        <a:solidFill>
          <a:schemeClr val="accent2">
            <a:hueOff val="1160234"/>
            <a:satOff val="-114"/>
            <a:lumOff val="-598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Consistência – atividades com um objetivo final; verdade racional; valores; “equilíbrio”</a:t>
          </a:r>
        </a:p>
      </dsp:txBody>
      <dsp:txXfrm>
        <a:off x="63055" y="1801571"/>
        <a:ext cx="6064349" cy="1165570"/>
      </dsp:txXfrm>
    </dsp:sp>
    <dsp:sp modelId="{F2FB3F07-F2A6-4D38-B7D3-63910B3E1CDC}">
      <dsp:nvSpPr>
        <dsp:cNvPr id="0" name=""/>
        <dsp:cNvSpPr/>
      </dsp:nvSpPr>
      <dsp:spPr>
        <a:xfrm>
          <a:off x="0" y="3096436"/>
          <a:ext cx="6190459" cy="1291680"/>
        </a:xfrm>
        <a:prstGeom prst="roundRect">
          <a:avLst/>
        </a:prstGeom>
        <a:solidFill>
          <a:schemeClr val="accent2">
            <a:hueOff val="2320468"/>
            <a:satOff val="-227"/>
            <a:lumOff val="-1196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Confiabilidade – autenticidade, o que é efetivamente; cada um dos elementos que compõem a informação</a:t>
          </a:r>
        </a:p>
      </dsp:txBody>
      <dsp:txXfrm>
        <a:off x="63055" y="3159491"/>
        <a:ext cx="6064349" cy="11655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67143-7CCF-4C88-A08C-6C356FDD7AF4}" type="datetimeFigureOut">
              <a:rPr lang="pt-BR" smtClean="0"/>
              <a:t>30/10/2025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74375-AB87-4D7F-94E1-282842F62E81}" type="slidenum">
              <a:rPr lang="pt-BR" smtClean="0"/>
              <a:t>‹nº›</a:t>
            </a:fld>
            <a:endParaRPr lang="pt-BR"/>
          </a:p>
        </p:txBody>
      </p:sp>
    </p:spTree>
    <p:extLst>
      <p:ext uri="{BB962C8B-B14F-4D97-AF65-F5344CB8AC3E}">
        <p14:creationId xmlns:p14="http://schemas.microsoft.com/office/powerpoint/2010/main" val="3308809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pt-BR"/>
              <a:t>Clique para editar o título Mestre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4285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728425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pt-BR"/>
              <a:t>Clique para editar o título Mestre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9470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8D8D83B8-E990-48C7-8BAB-1137DD0833C2}" type="datetimeFigureOut">
              <a:rPr lang="pt-BR" smtClean="0"/>
              <a:t>30/10/2025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122634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8D8D83B8-E990-48C7-8BAB-1137DD0833C2}" type="datetimeFigureOut">
              <a:rPr lang="pt-BR" smtClean="0"/>
              <a:t>30/10/2025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18842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8D8D83B8-E990-48C7-8BAB-1137DD0833C2}" type="datetimeFigureOut">
              <a:rPr lang="pt-BR" smtClean="0"/>
              <a:t>30/10/2025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3444936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D83B8-E990-48C7-8BAB-1137DD0833C2}" type="datetimeFigureOut">
              <a:rPr lang="pt-BR" smtClean="0"/>
              <a:t>30/10/2025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515298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8D8D83B8-E990-48C7-8BAB-1137DD0833C2}" type="datetimeFigureOut">
              <a:rPr lang="pt-BR" smtClean="0"/>
              <a:t>30/10/2025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13153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pt-BR"/>
              <a:t>Clique para editar o título Mestre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8D8D83B8-E990-48C7-8BAB-1137DD0833C2}" type="datetimeFigureOut">
              <a:rPr lang="pt-BR" smtClean="0"/>
              <a:t>30/10/2025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181774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Date Placeholder 2"/>
          <p:cNvSpPr>
            <a:spLocks noGrp="1"/>
          </p:cNvSpPr>
          <p:nvPr>
            <p:ph type="dt" sz="half" idx="10"/>
          </p:nvPr>
        </p:nvSpPr>
        <p:spPr/>
        <p:txBody>
          <a:bodyPr/>
          <a:lstStyle/>
          <a:p>
            <a:fld id="{8D8D83B8-E990-48C7-8BAB-1137DD0833C2}" type="datetimeFigureOut">
              <a:rPr lang="pt-BR" smtClean="0"/>
              <a:t>30/10/2025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81747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492424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92359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2293492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os estilos de texto Mestres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6833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os estilos de texto Mestres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3700915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689628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D8D83B8-E990-48C7-8BAB-1137DD0833C2}" type="datetimeFigureOut">
              <a:rPr lang="pt-BR" smtClean="0"/>
              <a:t>30/10/2025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D141B0C-38F7-4C7A-BD86-D84C867F128E}" type="slidenum">
              <a:rPr lang="pt-BR" smtClean="0"/>
              <a:t>‹nº›</a:t>
            </a:fld>
            <a:endParaRPr lang="pt-BR"/>
          </a:p>
        </p:txBody>
      </p:sp>
    </p:spTree>
    <p:extLst>
      <p:ext uri="{BB962C8B-B14F-4D97-AF65-F5344CB8AC3E}">
        <p14:creationId xmlns:p14="http://schemas.microsoft.com/office/powerpoint/2010/main" val="763695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D8D83B8-E990-48C7-8BAB-1137DD0833C2}" type="datetimeFigureOut">
              <a:rPr lang="pt-BR" smtClean="0"/>
              <a:t>30/10/2025</a:t>
            </a:fld>
            <a:endParaRPr lang="pt-B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pt-B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D141B0C-38F7-4C7A-BD86-D84C867F128E}" type="slidenum">
              <a:rPr lang="pt-BR" smtClean="0"/>
              <a:t>‹nº›</a:t>
            </a:fld>
            <a:endParaRPr lang="pt-BR"/>
          </a:p>
        </p:txBody>
      </p:sp>
    </p:spTree>
    <p:extLst>
      <p:ext uri="{BB962C8B-B14F-4D97-AF65-F5344CB8AC3E}">
        <p14:creationId xmlns:p14="http://schemas.microsoft.com/office/powerpoint/2010/main" val="374050973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t.wikipedia.org/wiki/Conven%C3%A7%C3%A3o_sobre_a_elimina%C3%A7%C3%A3o_de_todas_as_formas_de_discrimina%C3%A7%C3%A3o_contra_as_mulheres" TargetMode="External"/><Relationship Id="rId2" Type="http://schemas.openxmlformats.org/officeDocument/2006/relationships/hyperlink" Target="https://pt.wikipedia.org/wiki/Conven%C3%A7%C3%A3o_internacional_sobre_a_elimina%C3%A7%C3%A3o_de_todas_as_formas_de_discrimina%C3%A7%C3%A3o_racial" TargetMode="External"/><Relationship Id="rId1" Type="http://schemas.openxmlformats.org/officeDocument/2006/relationships/slideLayout" Target="../slideLayouts/slideLayout2.xml"/><Relationship Id="rId5" Type="http://schemas.openxmlformats.org/officeDocument/2006/relationships/hyperlink" Target="https://pt.wikipedia.org/wiki/Conven%C3%A7%C3%A3o_das_Na%C3%A7%C3%B5es_Unidas_contra_a_Tortura" TargetMode="External"/><Relationship Id="rId4" Type="http://schemas.openxmlformats.org/officeDocument/2006/relationships/hyperlink" Target="https://pt.wikipedia.org/wiki/Conven%C3%A7%C3%A3o_internacional_sobre_os_direitos_da_crian%C3%A7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AF304036-39E3-48EB-90A1-E9E4F96E04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8" name="Straight Connector 37">
              <a:extLst>
                <a:ext uri="{FF2B5EF4-FFF2-40B4-BE49-F238E27FC236}">
                  <a16:creationId xmlns:a16="http://schemas.microsoft.com/office/drawing/2014/main" id="{6C16B335-DFB3-42D0-8E8F-D5CE97681D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ADF6BEA-9B00-4A45-9502-ED57899CC6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C266409-B21D-4344-A1A5-560B873D7D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B481BB8-131B-4579-BDD2-179514FCAE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8FCA078-92FC-42F0-99E5-8D9770B77C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4" name="Rectangle 43">
            <a:extLst>
              <a:ext uri="{FF2B5EF4-FFF2-40B4-BE49-F238E27FC236}">
                <a16:creationId xmlns:a16="http://schemas.microsoft.com/office/drawing/2014/main" id="{99A05CE3-32FD-4E83-BED0-EEF64AFD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46" name="Snip Diagonal Corner Rectangle 21">
            <a:extLst>
              <a:ext uri="{FF2B5EF4-FFF2-40B4-BE49-F238E27FC236}">
                <a16:creationId xmlns:a16="http://schemas.microsoft.com/office/drawing/2014/main" id="{1FD334F1-7814-45F7-AD36-CC0ED6785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824" cy="4572000"/>
          </a:xfrm>
          <a:prstGeom prst="snip2DiagRect">
            <a:avLst>
              <a:gd name="adj1" fmla="val 0"/>
              <a:gd name="adj2" fmla="val 0"/>
            </a:avLst>
          </a:prstGeom>
          <a:solidFill>
            <a:schemeClr val="bg1">
              <a:alpha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16;p4">
            <a:extLst>
              <a:ext uri="{FF2B5EF4-FFF2-40B4-BE49-F238E27FC236}">
                <a16:creationId xmlns:a16="http://schemas.microsoft.com/office/drawing/2014/main" id="{E26BEC68-B410-8796-A140-781DC9963261}"/>
              </a:ext>
            </a:extLst>
          </p:cNvPr>
          <p:cNvSpPr txBox="1">
            <a:spLocks/>
          </p:cNvSpPr>
          <p:nvPr/>
        </p:nvSpPr>
        <p:spPr>
          <a:xfrm>
            <a:off x="672569" y="1932518"/>
            <a:ext cx="8534400" cy="3179234"/>
          </a:xfrm>
          <a:prstGeom prst="rect">
            <a:avLst/>
          </a:prstGeom>
        </p:spPr>
        <p:txBody>
          <a:bodyPr spcFirstLastPara="1"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Bef>
                <a:spcPct val="20000"/>
              </a:spcBef>
              <a:spcAft>
                <a:spcPts val="600"/>
              </a:spcAft>
              <a:buClr>
                <a:schemeClr val="tx1"/>
              </a:buClr>
              <a:buSzPct val="80000"/>
            </a:pPr>
            <a:r>
              <a:rPr lang="en-US" sz="3700" dirty="0">
                <a:ln w="3175" cmpd="sng">
                  <a:noFill/>
                </a:ln>
                <a:latin typeface="+mn-lt"/>
                <a:ea typeface="+mn-ea"/>
                <a:cs typeface="+mn-cs"/>
              </a:rPr>
              <a:t>PRECISÃO, CONSISTÊNCIA E CONFIABILIDADE: OS ATRIBUTOS DA INTEGRIDADE DA INFORMAÇÃO À LUZ DA TEORIA DA AÇÃO COMUNICATIVA DE HABERMAS</a:t>
            </a:r>
          </a:p>
        </p:txBody>
      </p:sp>
      <p:sp>
        <p:nvSpPr>
          <p:cNvPr id="2" name="Google Shape;116;p4">
            <a:extLst>
              <a:ext uri="{FF2B5EF4-FFF2-40B4-BE49-F238E27FC236}">
                <a16:creationId xmlns:a16="http://schemas.microsoft.com/office/drawing/2014/main" id="{E577CB09-288A-252A-D87D-FC5F54558A22}"/>
              </a:ext>
            </a:extLst>
          </p:cNvPr>
          <p:cNvSpPr txBox="1">
            <a:spLocks/>
          </p:cNvSpPr>
          <p:nvPr/>
        </p:nvSpPr>
        <p:spPr>
          <a:xfrm>
            <a:off x="672568" y="425451"/>
            <a:ext cx="4411495" cy="1507067"/>
          </a:xfrm>
          <a:prstGeom prst="rect">
            <a:avLst/>
          </a:prstGeom>
        </p:spPr>
        <p:txBody>
          <a:bodyPr spcFirstLastPara="1" vert="horz" lIns="91440" tIns="45720" rIns="91440" bIns="4572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buClr>
                <a:schemeClr val="dk1"/>
              </a:buClr>
              <a:buSzPts val="4400"/>
            </a:pPr>
            <a:r>
              <a:rPr lang="en-US" sz="2000" cap="all" dirty="0">
                <a:ln w="3175" cmpd="sng">
                  <a:noFill/>
                </a:ln>
                <a:solidFill>
                  <a:srgbClr val="FF0000"/>
                </a:solidFill>
              </a:rPr>
              <a:t>VIII SEMINÁRIO INTERNACIONAL DO CIRCULO IBEROAMERICANO DE CIENCIA DE LA INFORMACIÓN DOCUMENTAL</a:t>
            </a:r>
          </a:p>
          <a:p>
            <a:pPr defTabSz="457200">
              <a:spcAft>
                <a:spcPts val="600"/>
              </a:spcAft>
              <a:buClr>
                <a:schemeClr val="dk1"/>
              </a:buClr>
              <a:buSzPts val="4400"/>
            </a:pPr>
            <a:r>
              <a:rPr lang="en-US" sz="2000" cap="all" dirty="0">
                <a:ln w="3175" cmpd="sng">
                  <a:noFill/>
                </a:ln>
                <a:solidFill>
                  <a:srgbClr val="FF0000"/>
                </a:solidFill>
              </a:rPr>
              <a:t>CIIBERCID</a:t>
            </a:r>
          </a:p>
        </p:txBody>
      </p:sp>
      <p:graphicFrame>
        <p:nvGraphicFramePr>
          <p:cNvPr id="33" name="Google Shape;116;p4">
            <a:extLst>
              <a:ext uri="{FF2B5EF4-FFF2-40B4-BE49-F238E27FC236}">
                <a16:creationId xmlns:a16="http://schemas.microsoft.com/office/drawing/2014/main" id="{72E124B2-3670-5DFA-39B6-6097F1FC06CF}"/>
              </a:ext>
            </a:extLst>
          </p:cNvPr>
          <p:cNvGraphicFramePr/>
          <p:nvPr>
            <p:extLst>
              <p:ext uri="{D42A27DB-BD31-4B8C-83A1-F6EECF244321}">
                <p14:modId xmlns:p14="http://schemas.microsoft.com/office/powerpoint/2010/main" val="3241705394"/>
              </p:ext>
            </p:extLst>
          </p:nvPr>
        </p:nvGraphicFramePr>
        <p:xfrm>
          <a:off x="663576" y="3822616"/>
          <a:ext cx="10255250" cy="2796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906817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Google Shape;116;p4">
            <a:extLst>
              <a:ext uri="{FF2B5EF4-FFF2-40B4-BE49-F238E27FC236}">
                <a16:creationId xmlns:a16="http://schemas.microsoft.com/office/drawing/2014/main" id="{3F933D08-5638-2FCA-3EFD-C5B54704F837}"/>
              </a:ext>
            </a:extLst>
          </p:cNvPr>
          <p:cNvSpPr txBox="1">
            <a:spLocks/>
          </p:cNvSpPr>
          <p:nvPr/>
        </p:nvSpPr>
        <p:spPr>
          <a:xfrm>
            <a:off x="6305803" y="4487332"/>
            <a:ext cx="3983314" cy="1507067"/>
          </a:xfrm>
          <a:prstGeom prst="rect">
            <a:avLst/>
          </a:prstGeom>
        </p:spPr>
        <p:txBody>
          <a:bodyPr spcFirstLastPara="1"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buClr>
                <a:schemeClr val="dk1"/>
              </a:buClr>
              <a:buSzPts val="4400"/>
            </a:pPr>
            <a:r>
              <a:rPr lang="en-US" sz="3200" cap="all" dirty="0">
                <a:ln w="3175" cmpd="sng">
                  <a:noFill/>
                </a:ln>
              </a:rPr>
              <a:t>1. ORIGEM DO CONCEITO</a:t>
            </a:r>
          </a:p>
        </p:txBody>
      </p:sp>
      <p:pic>
        <p:nvPicPr>
          <p:cNvPr id="3" name="Imagem 2" descr="Tela de computador com texto preto sobre fundo branco&#10;&#10;Descrição gerada automaticamente">
            <a:extLst>
              <a:ext uri="{FF2B5EF4-FFF2-40B4-BE49-F238E27FC236}">
                <a16:creationId xmlns:a16="http://schemas.microsoft.com/office/drawing/2014/main" id="{7C77ADA6-C58F-F73B-E869-EF250E6ABB7D}"/>
              </a:ext>
            </a:extLst>
          </p:cNvPr>
          <p:cNvPicPr>
            <a:picLocks noChangeAspect="1"/>
          </p:cNvPicPr>
          <p:nvPr/>
        </p:nvPicPr>
        <p:blipFill>
          <a:blip r:embed="rId2"/>
          <a:srcRect t="6393" r="3" b="18443"/>
          <a:stretch>
            <a:fillRect/>
          </a:stretch>
        </p:blipFill>
        <p:spPr>
          <a:xfrm>
            <a:off x="2534145" y="3209544"/>
            <a:ext cx="3397695" cy="3648456"/>
          </a:xfrm>
          <a:prstGeom prst="rect">
            <a:avLst/>
          </a:prstGeom>
        </p:spPr>
      </p:pic>
      <p:pic>
        <p:nvPicPr>
          <p:cNvPr id="4" name="Imagem 3" descr="Texto&#10;&#10;Descrição gerada automaticamente com confiança média">
            <a:extLst>
              <a:ext uri="{FF2B5EF4-FFF2-40B4-BE49-F238E27FC236}">
                <a16:creationId xmlns:a16="http://schemas.microsoft.com/office/drawing/2014/main" id="{01EE3868-1947-8062-AD59-1B5197996A8A}"/>
              </a:ext>
            </a:extLst>
          </p:cNvPr>
          <p:cNvPicPr>
            <a:picLocks noChangeAspect="1"/>
          </p:cNvPicPr>
          <p:nvPr/>
        </p:nvPicPr>
        <p:blipFill>
          <a:blip r:embed="rId3"/>
          <a:srcRect t="10959" b="13041"/>
          <a:stretch>
            <a:fillRect/>
          </a:stretch>
        </p:blipFill>
        <p:spPr>
          <a:xfrm>
            <a:off x="-499" y="10"/>
            <a:ext cx="3835570" cy="3899748"/>
          </a:xfrm>
          <a:custGeom>
            <a:avLst/>
            <a:gdLst/>
            <a:ahLst/>
            <a:cxnLst/>
            <a:rect l="l" t="t" r="r" b="b"/>
            <a:pathLst>
              <a:path w="4551358" h="3899758">
                <a:moveTo>
                  <a:pt x="0" y="0"/>
                </a:moveTo>
                <a:lnTo>
                  <a:pt x="4551358" y="0"/>
                </a:lnTo>
                <a:lnTo>
                  <a:pt x="4551358" y="3077500"/>
                </a:lnTo>
                <a:lnTo>
                  <a:pt x="2843111" y="3077500"/>
                </a:lnTo>
                <a:lnTo>
                  <a:pt x="2843111" y="3899758"/>
                </a:lnTo>
                <a:lnTo>
                  <a:pt x="0" y="3899758"/>
                </a:lnTo>
                <a:close/>
              </a:path>
            </a:pathLst>
          </a:custGeom>
        </p:spPr>
      </p:pic>
      <p:pic>
        <p:nvPicPr>
          <p:cNvPr id="1026" name="Picture 2" descr="Pode ser um gráfico de mapa e texto que diz &quot;G20) BRASIL BRASIL2024 2024 AND SUSTAINABLE PLANET Mapping the Information Integrity Debate and Informing the Agenda of the G20 Integrity of Information and Trust in the Digital Economy Digital Economy Working Group Report prepared under the Brazilian Presidency of the G20 Knowledgepartn Knowledge partner unesco AHи&quot;">
            <a:extLst>
              <a:ext uri="{FF2B5EF4-FFF2-40B4-BE49-F238E27FC236}">
                <a16:creationId xmlns:a16="http://schemas.microsoft.com/office/drawing/2014/main" id="{737BC107-5DEC-C2F6-67A6-4B4827ACC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539" r="-2" b="-2"/>
          <a:stretch>
            <a:fillRect/>
          </a:stretch>
        </p:blipFill>
        <p:spPr bwMode="auto">
          <a:xfrm>
            <a:off x="3959679" y="-268"/>
            <a:ext cx="1972162" cy="308247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Diagrama&#10;&#10;Descrição gerada automaticamente">
            <a:extLst>
              <a:ext uri="{FF2B5EF4-FFF2-40B4-BE49-F238E27FC236}">
                <a16:creationId xmlns:a16="http://schemas.microsoft.com/office/drawing/2014/main" id="{ADE6F221-DF63-7077-C866-2DA97AB5FDED}"/>
              </a:ext>
            </a:extLst>
          </p:cNvPr>
          <p:cNvPicPr>
            <a:picLocks noChangeAspect="1"/>
          </p:cNvPicPr>
          <p:nvPr/>
        </p:nvPicPr>
        <p:blipFill>
          <a:blip r:embed="rId5"/>
          <a:srcRect r="6" b="6446"/>
          <a:stretch>
            <a:fillRect/>
          </a:stretch>
        </p:blipFill>
        <p:spPr>
          <a:xfrm>
            <a:off x="-6349" y="4041648"/>
            <a:ext cx="2408181" cy="2816352"/>
          </a:xfrm>
          <a:prstGeom prst="rect">
            <a:avLst/>
          </a:prstGeom>
        </p:spPr>
      </p:pic>
      <p:sp>
        <p:nvSpPr>
          <p:cNvPr id="6" name="Google Shape;110;p3">
            <a:extLst>
              <a:ext uri="{FF2B5EF4-FFF2-40B4-BE49-F238E27FC236}">
                <a16:creationId xmlns:a16="http://schemas.microsoft.com/office/drawing/2014/main" id="{C659B8E5-0B40-EC8B-0262-E402D73DE420}"/>
              </a:ext>
            </a:extLst>
          </p:cNvPr>
          <p:cNvSpPr txBox="1">
            <a:spLocks/>
          </p:cNvSpPr>
          <p:nvPr/>
        </p:nvSpPr>
        <p:spPr>
          <a:xfrm>
            <a:off x="6305802" y="685800"/>
            <a:ext cx="5636262" cy="3801532"/>
          </a:xfrm>
          <a:prstGeom prst="rect">
            <a:avLst/>
          </a:prstGeom>
        </p:spPr>
        <p:txBody>
          <a:bodyPr spcFirstLastPara="1"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spcBef>
                <a:spcPct val="20000"/>
              </a:spcBef>
              <a:spcAft>
                <a:spcPts val="600"/>
              </a:spcAft>
              <a:buClr>
                <a:schemeClr val="tx1"/>
              </a:buClr>
              <a:buSzPct val="80000"/>
              <a:buFont typeface="Wingdings 3" panose="05040102010807070707" pitchFamily="18" charset="2"/>
              <a:buChar char=""/>
              <a:defRPr/>
            </a:pPr>
            <a:r>
              <a:rPr lang="en-US" altLang="pt-BR" sz="2200" dirty="0" err="1"/>
              <a:t>Instituições</a:t>
            </a:r>
            <a:r>
              <a:rPr lang="en-US" altLang="pt-BR" sz="2200" dirty="0"/>
              <a:t> </a:t>
            </a:r>
            <a:r>
              <a:rPr lang="en-US" altLang="pt-BR" sz="2200" dirty="0" err="1"/>
              <a:t>internacionai</a:t>
            </a:r>
            <a:r>
              <a:rPr lang="en-US" altLang="pt-BR" sz="2200" dirty="0"/>
              <a:t> </a:t>
            </a:r>
            <a:r>
              <a:rPr lang="en-US" altLang="pt-BR" sz="2200" dirty="0" err="1"/>
              <a:t>multilaterais</a:t>
            </a:r>
            <a:endParaRPr lang="en-US" altLang="pt-BR" sz="2200" dirty="0"/>
          </a:p>
          <a:p>
            <a:pPr defTabSz="457200">
              <a:spcBef>
                <a:spcPct val="20000"/>
              </a:spcBef>
              <a:spcAft>
                <a:spcPts val="600"/>
              </a:spcAft>
              <a:buClr>
                <a:schemeClr val="tx1"/>
              </a:buClr>
              <a:buSzPct val="80000"/>
              <a:buFont typeface="Wingdings 3" panose="05040102010807070707" pitchFamily="18" charset="2"/>
              <a:buChar char=""/>
              <a:defRPr/>
            </a:pPr>
            <a:r>
              <a:rPr lang="en-US" altLang="pt-BR" sz="2200" dirty="0" err="1"/>
              <a:t>Ações</a:t>
            </a:r>
            <a:r>
              <a:rPr lang="en-US" altLang="pt-BR" sz="2200" dirty="0"/>
              <a:t> </a:t>
            </a:r>
            <a:r>
              <a:rPr lang="en-US" altLang="pt-BR" sz="2200" dirty="0" err="1"/>
              <a:t>anteriores</a:t>
            </a:r>
            <a:r>
              <a:rPr lang="en-US" altLang="pt-BR" sz="2200" dirty="0"/>
              <a:t> – </a:t>
            </a:r>
            <a:r>
              <a:rPr lang="en-US" altLang="pt-BR" sz="2200" dirty="0" err="1"/>
              <a:t>difusionismo</a:t>
            </a:r>
            <a:endParaRPr lang="en-US" altLang="pt-BR" sz="2200" dirty="0"/>
          </a:p>
          <a:p>
            <a:pPr defTabSz="457200">
              <a:spcBef>
                <a:spcPct val="20000"/>
              </a:spcBef>
              <a:spcAft>
                <a:spcPts val="600"/>
              </a:spcAft>
              <a:buClr>
                <a:schemeClr val="tx1"/>
              </a:buClr>
              <a:buSzPct val="80000"/>
              <a:buFont typeface="Wingdings 3" panose="05040102010807070707" pitchFamily="18" charset="2"/>
              <a:buChar char=""/>
              <a:defRPr/>
            </a:pPr>
            <a:r>
              <a:rPr lang="en-US" altLang="pt-BR" sz="2200" dirty="0"/>
              <a:t>A </a:t>
            </a:r>
            <a:r>
              <a:rPr lang="en-US" altLang="pt-BR" sz="2200" dirty="0" err="1"/>
              <a:t>complexidade</a:t>
            </a:r>
            <a:r>
              <a:rPr lang="en-US" altLang="pt-BR" sz="2200" dirty="0"/>
              <a:t> dos </a:t>
            </a:r>
            <a:r>
              <a:rPr lang="en-US" altLang="pt-BR" sz="2200" dirty="0" err="1"/>
              <a:t>problemas</a:t>
            </a:r>
            <a:r>
              <a:rPr lang="en-US" altLang="pt-BR" sz="2200" dirty="0"/>
              <a:t> 
 </a:t>
            </a:r>
            <a:r>
              <a:rPr lang="en-US" altLang="pt-BR" sz="2200" dirty="0" err="1"/>
              <a:t>Poluição</a:t>
            </a:r>
            <a:r>
              <a:rPr lang="en-US" altLang="pt-BR" sz="2200" dirty="0"/>
              <a:t> da </a:t>
            </a:r>
            <a:r>
              <a:rPr lang="en-US" altLang="pt-BR" sz="2200" dirty="0" err="1"/>
              <a:t>informação</a:t>
            </a:r>
            <a:endParaRPr lang="en-US" altLang="pt-BR" sz="2200" dirty="0"/>
          </a:p>
          <a:p>
            <a:pPr defTabSz="457200">
              <a:spcBef>
                <a:spcPct val="20000"/>
              </a:spcBef>
              <a:spcAft>
                <a:spcPts val="600"/>
              </a:spcAft>
              <a:buClr>
                <a:schemeClr val="tx1"/>
              </a:buClr>
              <a:buSzPct val="80000"/>
              <a:buFont typeface="Wingdings 3" panose="05040102010807070707" pitchFamily="18" charset="2"/>
              <a:buChar char=""/>
              <a:defRPr/>
            </a:pPr>
            <a:r>
              <a:rPr lang="en-US" altLang="pt-BR" sz="2200" dirty="0" err="1"/>
              <a:t>Ecossistema</a:t>
            </a:r>
            <a:r>
              <a:rPr lang="en-US" altLang="pt-BR" sz="2200" dirty="0"/>
              <a:t> de </a:t>
            </a:r>
            <a:r>
              <a:rPr lang="en-US" altLang="pt-BR" sz="2200" dirty="0" err="1"/>
              <a:t>informação</a:t>
            </a:r>
            <a:endParaRPr lang="en-US" altLang="pt-BR" sz="2200" dirty="0"/>
          </a:p>
        </p:txBody>
      </p:sp>
    </p:spTree>
    <p:extLst>
      <p:ext uri="{BB962C8B-B14F-4D97-AF65-F5344CB8AC3E}">
        <p14:creationId xmlns:p14="http://schemas.microsoft.com/office/powerpoint/2010/main" val="349029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3119" name="Group 3100">
            <a:extLst>
              <a:ext uri="{FF2B5EF4-FFF2-40B4-BE49-F238E27FC236}">
                <a16:creationId xmlns:a16="http://schemas.microsoft.com/office/drawing/2014/main" id="{D3B2A6AE-D715-4A86-9A67-FBFD0AC3D6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102" name="Straight Connector 3101">
              <a:extLst>
                <a:ext uri="{FF2B5EF4-FFF2-40B4-BE49-F238E27FC236}">
                  <a16:creationId xmlns:a16="http://schemas.microsoft.com/office/drawing/2014/main" id="{4EE901BD-20FF-4ADB-93F6-FAC032FE8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03" name="Straight Connector 3102">
              <a:extLst>
                <a:ext uri="{FF2B5EF4-FFF2-40B4-BE49-F238E27FC236}">
                  <a16:creationId xmlns:a16="http://schemas.microsoft.com/office/drawing/2014/main" id="{256D6999-B267-4C26-8E57-8B531D6B70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04" name="Straight Connector 3103">
              <a:extLst>
                <a:ext uri="{FF2B5EF4-FFF2-40B4-BE49-F238E27FC236}">
                  <a16:creationId xmlns:a16="http://schemas.microsoft.com/office/drawing/2014/main" id="{9AA57298-B465-4F96-A3E7-DC8D3EA5B0B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05" name="Straight Connector 3104">
              <a:extLst>
                <a:ext uri="{FF2B5EF4-FFF2-40B4-BE49-F238E27FC236}">
                  <a16:creationId xmlns:a16="http://schemas.microsoft.com/office/drawing/2014/main" id="{C794DD63-5A9D-487C-B3DB-D7CFF2FF27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06" name="Straight Connector 3105">
              <a:extLst>
                <a:ext uri="{FF2B5EF4-FFF2-40B4-BE49-F238E27FC236}">
                  <a16:creationId xmlns:a16="http://schemas.microsoft.com/office/drawing/2014/main" id="{C973AA2F-123B-4CCA-A83E-97633A55D7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120" name="Rectangle 3107">
            <a:extLst>
              <a:ext uri="{FF2B5EF4-FFF2-40B4-BE49-F238E27FC236}">
                <a16:creationId xmlns:a16="http://schemas.microsoft.com/office/drawing/2014/main" id="{6A45318B-BE1C-4D49-A9DD-FA596C979E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1" name="Snip Diagonal Corner Rectangle 24">
            <a:extLst>
              <a:ext uri="{FF2B5EF4-FFF2-40B4-BE49-F238E27FC236}">
                <a16:creationId xmlns:a16="http://schemas.microsoft.com/office/drawing/2014/main" id="{7998CFD7-028F-445B-8564-B0F1DBE14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OVID-19 as a turning point in the fight against disinformation | Nature  Electronics">
            <a:extLst>
              <a:ext uri="{FF2B5EF4-FFF2-40B4-BE49-F238E27FC236}">
                <a16:creationId xmlns:a16="http://schemas.microsoft.com/office/drawing/2014/main" id="{3923F234-53B8-9FC4-5D5D-70D4029E5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86" r="6088" b="2"/>
          <a:stretch>
            <a:fillRect/>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2" name="Google Shape;116;p4">
            <a:extLst>
              <a:ext uri="{FF2B5EF4-FFF2-40B4-BE49-F238E27FC236}">
                <a16:creationId xmlns:a16="http://schemas.microsoft.com/office/drawing/2014/main" id="{1C6ADFF0-402E-84AB-F232-3D9CE4FAE2A8}"/>
              </a:ext>
            </a:extLst>
          </p:cNvPr>
          <p:cNvSpPr txBox="1">
            <a:spLocks/>
          </p:cNvSpPr>
          <p:nvPr/>
        </p:nvSpPr>
        <p:spPr>
          <a:xfrm>
            <a:off x="6095998" y="685800"/>
            <a:ext cx="4819653" cy="3615267"/>
          </a:xfrm>
          <a:prstGeom prst="rect">
            <a:avLst/>
          </a:prstGeom>
        </p:spPr>
        <p:txBody>
          <a:bodyPr spcFirstLastPara="1"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Bef>
                <a:spcPct val="20000"/>
              </a:spcBef>
              <a:spcAft>
                <a:spcPts val="600"/>
              </a:spcAft>
              <a:buClr>
                <a:schemeClr val="tx1"/>
              </a:buClr>
              <a:buSzPct val="80000"/>
            </a:pPr>
            <a:r>
              <a:rPr lang="en-US" sz="2400" dirty="0" err="1">
                <a:ln w="3175" cmpd="sng">
                  <a:noFill/>
                </a:ln>
                <a:latin typeface="+mn-lt"/>
                <a:ea typeface="+mn-ea"/>
                <a:cs typeface="+mn-cs"/>
              </a:rPr>
              <a:t>Primeira</a:t>
            </a:r>
            <a:r>
              <a:rPr lang="en-US" sz="2400" dirty="0">
                <a:ln w="3175" cmpd="sng">
                  <a:noFill/>
                </a:ln>
                <a:latin typeface="+mn-lt"/>
                <a:ea typeface="+mn-ea"/>
                <a:cs typeface="+mn-cs"/>
              </a:rPr>
              <a:t> </a:t>
            </a:r>
            <a:r>
              <a:rPr lang="en-US" sz="2400" dirty="0" err="1">
                <a:ln w="3175" cmpd="sng">
                  <a:noFill/>
                </a:ln>
                <a:latin typeface="+mn-lt"/>
                <a:ea typeface="+mn-ea"/>
                <a:cs typeface="+mn-cs"/>
              </a:rPr>
              <a:t>problematização</a:t>
            </a:r>
            <a:r>
              <a:rPr lang="en-US" sz="2400" dirty="0">
                <a:ln w="3175" cmpd="sng">
                  <a:noFill/>
                </a:ln>
                <a:latin typeface="+mn-lt"/>
                <a:ea typeface="+mn-ea"/>
                <a:cs typeface="+mn-cs"/>
              </a:rPr>
              <a:t> (Wardle e Derakhshan) – </a:t>
            </a:r>
            <a:r>
              <a:rPr lang="en-US" sz="2400" dirty="0" err="1">
                <a:ln w="3175" cmpd="sng">
                  <a:noFill/>
                </a:ln>
                <a:latin typeface="+mn-lt"/>
                <a:ea typeface="+mn-ea"/>
                <a:cs typeface="+mn-cs"/>
              </a:rPr>
              <a:t>intencionalidade</a:t>
            </a:r>
            <a:r>
              <a:rPr lang="en-US" sz="2400" dirty="0">
                <a:ln w="3175" cmpd="sng">
                  <a:noFill/>
                </a:ln>
                <a:latin typeface="+mn-lt"/>
                <a:ea typeface="+mn-ea"/>
                <a:cs typeface="+mn-cs"/>
              </a:rPr>
              <a:t> e </a:t>
            </a:r>
            <a:r>
              <a:rPr lang="en-US" sz="2400" dirty="0" err="1">
                <a:ln w="3175" cmpd="sng">
                  <a:noFill/>
                </a:ln>
                <a:latin typeface="+mn-lt"/>
                <a:ea typeface="+mn-ea"/>
                <a:cs typeface="+mn-cs"/>
              </a:rPr>
              <a:t>veracidade</a:t>
            </a:r>
            <a:endParaRPr lang="en-US" sz="2400" dirty="0">
              <a:ln w="3175" cmpd="sng">
                <a:noFill/>
              </a:ln>
              <a:latin typeface="+mn-lt"/>
              <a:ea typeface="+mn-ea"/>
              <a:cs typeface="+mn-cs"/>
            </a:endParaRPr>
          </a:p>
        </p:txBody>
      </p:sp>
      <p:grpSp>
        <p:nvGrpSpPr>
          <p:cNvPr id="3122" name="Group 3111">
            <a:extLst>
              <a:ext uri="{FF2B5EF4-FFF2-40B4-BE49-F238E27FC236}">
                <a16:creationId xmlns:a16="http://schemas.microsoft.com/office/drawing/2014/main" id="{E8B4C9A9-D769-4847-A877-806B9CE1D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113" name="Straight Connector 3112">
              <a:extLst>
                <a:ext uri="{FF2B5EF4-FFF2-40B4-BE49-F238E27FC236}">
                  <a16:creationId xmlns:a16="http://schemas.microsoft.com/office/drawing/2014/main" id="{83594ABA-7772-433B-927C-70EA38B7386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14" name="Straight Connector 3113">
              <a:extLst>
                <a:ext uri="{FF2B5EF4-FFF2-40B4-BE49-F238E27FC236}">
                  <a16:creationId xmlns:a16="http://schemas.microsoft.com/office/drawing/2014/main" id="{E27F8377-D1C5-43D7-A43C-FDD74733B6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15" name="Straight Connector 3114">
              <a:extLst>
                <a:ext uri="{FF2B5EF4-FFF2-40B4-BE49-F238E27FC236}">
                  <a16:creationId xmlns:a16="http://schemas.microsoft.com/office/drawing/2014/main" id="{242DF53C-4386-4D90-A6F3-ADECD26A4F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16" name="Straight Connector 3115">
              <a:extLst>
                <a:ext uri="{FF2B5EF4-FFF2-40B4-BE49-F238E27FC236}">
                  <a16:creationId xmlns:a16="http://schemas.microsoft.com/office/drawing/2014/main" id="{95403C01-9B04-4049-8F23-6E1D059002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17" name="Straight Connector 3116">
              <a:extLst>
                <a:ext uri="{FF2B5EF4-FFF2-40B4-BE49-F238E27FC236}">
                  <a16:creationId xmlns:a16="http://schemas.microsoft.com/office/drawing/2014/main" id="{4EED64BB-8BA5-42CD-946F-37141C62D6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19904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114CB36F-DDDD-4EF6-AEB6-27C6453802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81" name="Straight Connector 80">
              <a:extLst>
                <a:ext uri="{FF2B5EF4-FFF2-40B4-BE49-F238E27FC236}">
                  <a16:creationId xmlns:a16="http://schemas.microsoft.com/office/drawing/2014/main" id="{9436037F-FDBE-4BF7-ABB2-085CFD3A19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BE1FFB9A-40D6-4121-91B0-9FF062FDA2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719DBE33-CAEB-4503-AE7F-670946E09C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1236568E-D573-44CA-8B76-974E5E8E42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3554B577-3EBD-4269-B289-7ACBF44B5A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87" name="Rectangle 86">
            <a:extLst>
              <a:ext uri="{FF2B5EF4-FFF2-40B4-BE49-F238E27FC236}">
                <a16:creationId xmlns:a16="http://schemas.microsoft.com/office/drawing/2014/main" id="{22BDB684-7D82-4E7C-8959-5EC841F6B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23;p5">
            <a:extLst>
              <a:ext uri="{FF2B5EF4-FFF2-40B4-BE49-F238E27FC236}">
                <a16:creationId xmlns:a16="http://schemas.microsoft.com/office/drawing/2014/main" id="{1DFFA869-6F3D-89C3-6C78-7C6CC90E5001}"/>
              </a:ext>
            </a:extLst>
          </p:cNvPr>
          <p:cNvSpPr txBox="1">
            <a:spLocks/>
          </p:cNvSpPr>
          <p:nvPr/>
        </p:nvSpPr>
        <p:spPr>
          <a:xfrm>
            <a:off x="684213" y="685800"/>
            <a:ext cx="4295292" cy="3615267"/>
          </a:xfrm>
          <a:prstGeom prst="rect">
            <a:avLst/>
          </a:prstGeom>
        </p:spPr>
        <p:txBody>
          <a:bodyPr spcFirstLastPara="1"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Bef>
                <a:spcPct val="20000"/>
              </a:spcBef>
              <a:spcAft>
                <a:spcPts val="600"/>
              </a:spcAft>
              <a:buClr>
                <a:schemeClr val="tx1"/>
              </a:buClr>
              <a:buSzPct val="80000"/>
            </a:pPr>
            <a:r>
              <a:rPr lang="en-US" dirty="0">
                <a:ln w="3175" cmpd="sng">
                  <a:noFill/>
                </a:ln>
                <a:solidFill>
                  <a:schemeClr val="bg2">
                    <a:lumMod val="75000"/>
                  </a:schemeClr>
                </a:solidFill>
                <a:latin typeface="+mn-lt"/>
                <a:ea typeface="+mn-ea"/>
                <a:cs typeface="+mn-cs"/>
              </a:rPr>
              <a:t>2. A REDE CONCEITUAL</a:t>
            </a:r>
          </a:p>
        </p:txBody>
      </p:sp>
      <p:grpSp>
        <p:nvGrpSpPr>
          <p:cNvPr id="89" name="Group 88">
            <a:extLst>
              <a:ext uri="{FF2B5EF4-FFF2-40B4-BE49-F238E27FC236}">
                <a16:creationId xmlns:a16="http://schemas.microsoft.com/office/drawing/2014/main" id="{5E6C0373-A7BB-4498-B633-1FAA463912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33837"/>
            <a:ext cx="2981858" cy="3208867"/>
            <a:chOff x="9206969" y="2963333"/>
            <a:chExt cx="2981858" cy="3208867"/>
          </a:xfrm>
        </p:grpSpPr>
        <p:cxnSp>
          <p:nvCxnSpPr>
            <p:cNvPr id="90" name="Straight Connector 89">
              <a:extLst>
                <a:ext uri="{FF2B5EF4-FFF2-40B4-BE49-F238E27FC236}">
                  <a16:creationId xmlns:a16="http://schemas.microsoft.com/office/drawing/2014/main" id="{427984B4-F686-4CEB-9D5F-62F8C2B0B4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A5664B78-BA18-45E8-A1E8-51784C2A4C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9D07332-6EFA-4BF3-832B-5573F8E092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9987859D-9DD0-42E9-89ED-B1997031E8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CA0D8817-4AA5-44CE-9595-7CB8FF7401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CaixaDeTexto 3">
            <a:extLst>
              <a:ext uri="{FF2B5EF4-FFF2-40B4-BE49-F238E27FC236}">
                <a16:creationId xmlns:a16="http://schemas.microsoft.com/office/drawing/2014/main" id="{DA193F29-ADD7-396B-1572-66D7067585A2}"/>
              </a:ext>
            </a:extLst>
          </p:cNvPr>
          <p:cNvSpPr txBox="1"/>
          <p:nvPr/>
        </p:nvSpPr>
        <p:spPr>
          <a:xfrm>
            <a:off x="3935995" y="543096"/>
            <a:ext cx="6107594" cy="707886"/>
          </a:xfrm>
          <a:prstGeom prst="rect">
            <a:avLst/>
          </a:prstGeom>
          <a:noFill/>
        </p:spPr>
        <p:txBody>
          <a:bodyPr wrap="square">
            <a:spAutoFit/>
          </a:bodyPr>
          <a:lstStyle/>
          <a:p>
            <a:pPr>
              <a:spcAft>
                <a:spcPts val="600"/>
              </a:spcAft>
            </a:pPr>
            <a:r>
              <a:rPr lang="en-US" altLang="pt-BR" sz="2000" dirty="0" err="1"/>
              <a:t>Posicionamento</a:t>
            </a:r>
            <a:r>
              <a:rPr lang="en-US" altLang="pt-BR" sz="2000" dirty="0"/>
              <a:t> dos </a:t>
            </a:r>
            <a:r>
              <a:rPr lang="en-US" altLang="pt-BR" sz="2000" dirty="0" err="1"/>
              <a:t>fenómenos</a:t>
            </a:r>
            <a:r>
              <a:rPr lang="en-US" altLang="pt-BR" sz="2000" dirty="0"/>
              <a:t> </a:t>
            </a:r>
            <a:r>
              <a:rPr lang="en-US" altLang="pt-BR" sz="2000" dirty="0" err="1"/>
              <a:t>conforme</a:t>
            </a:r>
            <a:r>
              <a:rPr lang="en-US" altLang="pt-BR" sz="2000" dirty="0"/>
              <a:t> </a:t>
            </a:r>
            <a:r>
              <a:rPr lang="en-US" altLang="pt-BR" sz="2000" dirty="0" err="1"/>
              <a:t>sua</a:t>
            </a:r>
            <a:r>
              <a:rPr lang="en-US" altLang="pt-BR" sz="2000" dirty="0"/>
              <a:t> </a:t>
            </a:r>
            <a:r>
              <a:rPr lang="en-US" altLang="pt-BR" sz="2000" dirty="0" err="1"/>
              <a:t>atuação</a:t>
            </a:r>
            <a:r>
              <a:rPr lang="en-US" altLang="pt-BR" sz="2000" dirty="0"/>
              <a:t> </a:t>
            </a:r>
            <a:r>
              <a:rPr lang="en-US" altLang="pt-BR" sz="2000" dirty="0" err="1"/>
              <a:t>em</a:t>
            </a:r>
            <a:r>
              <a:rPr lang="en-US" altLang="pt-BR" sz="2000" dirty="0"/>
              <a:t> </a:t>
            </a:r>
            <a:r>
              <a:rPr lang="en-US" altLang="pt-BR" sz="2000" dirty="0" err="1"/>
              <a:t>relação</a:t>
            </a:r>
            <a:r>
              <a:rPr lang="en-US" altLang="pt-BR" sz="2000" dirty="0"/>
              <a:t> </a:t>
            </a:r>
            <a:r>
              <a:rPr lang="en-US" altLang="pt-BR" sz="2000" dirty="0" err="1"/>
              <a:t>às</a:t>
            </a:r>
            <a:r>
              <a:rPr lang="en-US" altLang="pt-BR" sz="2000" dirty="0"/>
              <a:t> </a:t>
            </a:r>
            <a:r>
              <a:rPr lang="en-US" altLang="pt-BR" sz="2000" dirty="0" err="1"/>
              <a:t>autoridades</a:t>
            </a:r>
            <a:r>
              <a:rPr lang="en-US" altLang="pt-BR" sz="2000" dirty="0"/>
              <a:t> </a:t>
            </a:r>
            <a:r>
              <a:rPr lang="en-US" altLang="pt-BR" sz="2000" dirty="0" err="1"/>
              <a:t>cognitivas</a:t>
            </a:r>
            <a:r>
              <a:rPr lang="en-US" altLang="pt-BR" sz="2000" dirty="0"/>
              <a:t> </a:t>
            </a:r>
            <a:endParaRPr lang="pt-BR" sz="2000" dirty="0"/>
          </a:p>
        </p:txBody>
      </p:sp>
      <p:sp>
        <p:nvSpPr>
          <p:cNvPr id="8" name="CaixaDeTexto 7">
            <a:extLst>
              <a:ext uri="{FF2B5EF4-FFF2-40B4-BE49-F238E27FC236}">
                <a16:creationId xmlns:a16="http://schemas.microsoft.com/office/drawing/2014/main" id="{FC0588F5-1AB9-0A69-4139-7D8D3743CB1A}"/>
              </a:ext>
            </a:extLst>
          </p:cNvPr>
          <p:cNvSpPr txBox="1"/>
          <p:nvPr/>
        </p:nvSpPr>
        <p:spPr>
          <a:xfrm>
            <a:off x="4272545" y="4966252"/>
            <a:ext cx="6103620" cy="1323439"/>
          </a:xfrm>
          <a:prstGeom prst="rect">
            <a:avLst/>
          </a:prstGeom>
          <a:noFill/>
        </p:spPr>
        <p:txBody>
          <a:bodyPr wrap="square">
            <a:spAutoFit/>
          </a:bodyPr>
          <a:lstStyle/>
          <a:p>
            <a:pPr marL="0" marR="0" lvl="0" indent="0" algn="l" defTabSz="457200" rtl="0" eaLnBrk="1" fontAlgn="auto" latinLnBrk="0" hangingPunct="1">
              <a:spcBef>
                <a:spcPct val="20000"/>
              </a:spcBef>
              <a:spcAft>
                <a:spcPts val="600"/>
              </a:spcAft>
              <a:buClr>
                <a:prstClr val="white"/>
              </a:buClr>
              <a:buSzPct val="80000"/>
              <a:tabLst/>
              <a:defRPr/>
            </a:pP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Testemunhos</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falsos</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culto</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do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amadorismo</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falsa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equivalência</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teorias</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da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conspiração</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discursos</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de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ódio</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desintermediação</a:t>
            </a:r>
            <a:r>
              <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rPr>
              <a:t> da </a:t>
            </a:r>
            <a:r>
              <a:rPr kumimoji="0" lang="en-US" altLang="pt-BR"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informação</a:t>
            </a:r>
            <a:endParaRPr kumimoji="0" lang="en-US" altLang="pt-BR"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9" name="Google Shape;122;p5">
            <a:extLst>
              <a:ext uri="{FF2B5EF4-FFF2-40B4-BE49-F238E27FC236}">
                <a16:creationId xmlns:a16="http://schemas.microsoft.com/office/drawing/2014/main" id="{8EE79688-64BA-5C65-D752-6EF20B5851A7}"/>
              </a:ext>
            </a:extLst>
          </p:cNvPr>
          <p:cNvSpPr txBox="1">
            <a:spLocks/>
          </p:cNvSpPr>
          <p:nvPr/>
        </p:nvSpPr>
        <p:spPr>
          <a:xfrm>
            <a:off x="6529628" y="1290072"/>
            <a:ext cx="4878959" cy="4603750"/>
          </a:xfrm>
          <a:prstGeom prst="rect">
            <a:avLst/>
          </a:prstGeom>
        </p:spPr>
        <p:txBody>
          <a:bodyPr spcFirstLastPara="1"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spcBef>
                <a:spcPct val="20000"/>
              </a:spcBef>
              <a:spcAft>
                <a:spcPts val="600"/>
              </a:spcAft>
              <a:buClr>
                <a:schemeClr val="tx1"/>
              </a:buClr>
              <a:buSzPct val="80000"/>
              <a:buNone/>
            </a:pPr>
            <a:r>
              <a:rPr lang="en-US" altLang="pt-BR" sz="2000" dirty="0" err="1"/>
              <a:t>Desinformação</a:t>
            </a:r>
            <a:r>
              <a:rPr lang="en-US" altLang="pt-BR" sz="2000" dirty="0"/>
              <a:t> (misinformation, disinformation, </a:t>
            </a:r>
            <a:r>
              <a:rPr lang="en-US" altLang="pt-BR" sz="2000" dirty="0" err="1"/>
              <a:t>malinformation</a:t>
            </a:r>
            <a:r>
              <a:rPr lang="en-US" altLang="pt-BR" sz="2000" dirty="0"/>
              <a:t>), </a:t>
            </a:r>
            <a:r>
              <a:rPr lang="en-US" altLang="pt-BR" sz="2000" dirty="0" err="1"/>
              <a:t>sequestro</a:t>
            </a:r>
            <a:r>
              <a:rPr lang="en-US" altLang="pt-BR" sz="2000" dirty="0"/>
              <a:t> das </a:t>
            </a:r>
            <a:r>
              <a:rPr lang="en-US" altLang="pt-BR" sz="2000" dirty="0" err="1"/>
              <a:t>ideias</a:t>
            </a:r>
            <a:r>
              <a:rPr lang="en-US" altLang="pt-BR" sz="2000" dirty="0"/>
              <a:t> </a:t>
            </a:r>
            <a:r>
              <a:rPr lang="en-US" altLang="pt-BR" sz="2000" dirty="0" err="1"/>
              <a:t>pós-modernas</a:t>
            </a:r>
            <a:r>
              <a:rPr lang="en-US" altLang="pt-BR" sz="2000" dirty="0"/>
              <a:t>, infodemia, </a:t>
            </a:r>
            <a:r>
              <a:rPr lang="en-US" altLang="pt-BR" sz="2000" dirty="0" err="1"/>
              <a:t>pós-verdade</a:t>
            </a:r>
            <a:endParaRPr lang="en-US" sz="2000" dirty="0"/>
          </a:p>
        </p:txBody>
      </p:sp>
      <p:sp>
        <p:nvSpPr>
          <p:cNvPr id="6" name="CaixaDeTexto 5">
            <a:extLst>
              <a:ext uri="{FF2B5EF4-FFF2-40B4-BE49-F238E27FC236}">
                <a16:creationId xmlns:a16="http://schemas.microsoft.com/office/drawing/2014/main" id="{1DD7065D-B451-D743-E6EF-9FAC31AD7809}"/>
              </a:ext>
            </a:extLst>
          </p:cNvPr>
          <p:cNvSpPr txBox="1"/>
          <p:nvPr/>
        </p:nvSpPr>
        <p:spPr>
          <a:xfrm>
            <a:off x="6897154" y="1730131"/>
            <a:ext cx="6103620" cy="400110"/>
          </a:xfrm>
          <a:prstGeom prst="rect">
            <a:avLst/>
          </a:prstGeom>
          <a:noFill/>
        </p:spPr>
        <p:txBody>
          <a:bodyPr wrap="square">
            <a:spAutoFit/>
          </a:bodyPr>
          <a:lstStyle/>
          <a:p>
            <a:pPr>
              <a:spcAft>
                <a:spcPts val="600"/>
              </a:spcAft>
            </a:pPr>
            <a:r>
              <a:rPr lang="en-US" altLang="pt-BR" sz="2000" dirty="0"/>
              <a:t>Fake news, fake science, clickbait</a:t>
            </a:r>
            <a:endParaRPr lang="pt-BR" sz="2000" dirty="0"/>
          </a:p>
        </p:txBody>
      </p:sp>
    </p:spTree>
    <p:extLst>
      <p:ext uri="{BB962C8B-B14F-4D97-AF65-F5344CB8AC3E}">
        <p14:creationId xmlns:p14="http://schemas.microsoft.com/office/powerpoint/2010/main" val="131975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F304036-39E3-48EB-90A1-E9E4F96E04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6C16B335-DFB3-42D0-8E8F-D5CE97681D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ADF6BEA-9B00-4A45-9502-ED57899CC6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C266409-B21D-4344-A1A5-560B873D7D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B481BB8-131B-4579-BDD2-179514FCAE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8FCA078-92FC-42F0-99E5-8D9770B77C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ítulo 2">
            <a:extLst>
              <a:ext uri="{FF2B5EF4-FFF2-40B4-BE49-F238E27FC236}">
                <a16:creationId xmlns:a16="http://schemas.microsoft.com/office/drawing/2014/main" id="{F5FAAAD3-2B6D-EE88-03DE-8245E962191B}"/>
              </a:ext>
            </a:extLst>
          </p:cNvPr>
          <p:cNvSpPr txBox="1">
            <a:spLocks/>
          </p:cNvSpPr>
          <p:nvPr/>
        </p:nvSpPr>
        <p:spPr>
          <a:xfrm>
            <a:off x="684212" y="4487332"/>
            <a:ext cx="8534400" cy="15070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pPr>
            <a:r>
              <a:rPr lang="en-US" sz="3600" cap="all">
                <a:ln w="3175" cmpd="sng">
                  <a:noFill/>
                </a:ln>
              </a:rPr>
              <a:t>3. os níveis do problema</a:t>
            </a:r>
          </a:p>
        </p:txBody>
      </p:sp>
      <p:graphicFrame>
        <p:nvGraphicFramePr>
          <p:cNvPr id="5" name="Espaço Reservado para Texto 1">
            <a:extLst>
              <a:ext uri="{FF2B5EF4-FFF2-40B4-BE49-F238E27FC236}">
                <a16:creationId xmlns:a16="http://schemas.microsoft.com/office/drawing/2014/main" id="{F91CF823-3FC0-61EB-D121-5040FAABFB86}"/>
              </a:ext>
            </a:extLst>
          </p:cNvPr>
          <p:cNvGraphicFramePr/>
          <p:nvPr>
            <p:extLst>
              <p:ext uri="{D42A27DB-BD31-4B8C-83A1-F6EECF244321}">
                <p14:modId xmlns:p14="http://schemas.microsoft.com/office/powerpoint/2010/main" val="3423103102"/>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9477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38" name="Straight Connector 7">
            <a:extLst>
              <a:ext uri="{FF2B5EF4-FFF2-40B4-BE49-F238E27FC236}">
                <a16:creationId xmlns:a16="http://schemas.microsoft.com/office/drawing/2014/main" id="{F94D49AA-9F37-44B9-96E0-04EDD31981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9">
            <a:extLst>
              <a:ext uri="{FF2B5EF4-FFF2-40B4-BE49-F238E27FC236}">
                <a16:creationId xmlns:a16="http://schemas.microsoft.com/office/drawing/2014/main" id="{3C040A25-E89D-4C07-8F3A-4488FDC805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11">
            <a:extLst>
              <a:ext uri="{FF2B5EF4-FFF2-40B4-BE49-F238E27FC236}">
                <a16:creationId xmlns:a16="http://schemas.microsoft.com/office/drawing/2014/main" id="{CAFBD161-57CB-4CF9-B3BD-FE3C2B6997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13">
            <a:extLst>
              <a:ext uri="{FF2B5EF4-FFF2-40B4-BE49-F238E27FC236}">
                <a16:creationId xmlns:a16="http://schemas.microsoft.com/office/drawing/2014/main" id="{B76076F8-5E8C-402A-A299-C0F6ED7E57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15">
            <a:extLst>
              <a:ext uri="{FF2B5EF4-FFF2-40B4-BE49-F238E27FC236}">
                <a16:creationId xmlns:a16="http://schemas.microsoft.com/office/drawing/2014/main" id="{F5EB3E53-5C09-47B5-AFA2-9195087E0A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43" name="Rectangle 17">
            <a:extLst>
              <a:ext uri="{FF2B5EF4-FFF2-40B4-BE49-F238E27FC236}">
                <a16:creationId xmlns:a16="http://schemas.microsoft.com/office/drawing/2014/main" id="{64EEE1C5-0D08-439D-B798-47E652F2C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2">
            <a:extLst>
              <a:ext uri="{FF2B5EF4-FFF2-40B4-BE49-F238E27FC236}">
                <a16:creationId xmlns:a16="http://schemas.microsoft.com/office/drawing/2014/main" id="{D504DB4B-12C0-5D01-77DD-D954884D914A}"/>
              </a:ext>
            </a:extLst>
          </p:cNvPr>
          <p:cNvSpPr txBox="1">
            <a:spLocks/>
          </p:cNvSpPr>
          <p:nvPr/>
        </p:nvSpPr>
        <p:spPr>
          <a:xfrm>
            <a:off x="446514" y="91545"/>
            <a:ext cx="2689856" cy="22738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pPr>
            <a:r>
              <a:rPr lang="en-US" sz="3200" cap="all" dirty="0">
                <a:ln w="3175" cmpd="sng">
                  <a:noFill/>
                </a:ln>
              </a:rPr>
              <a:t>4. as </a:t>
            </a:r>
            <a:r>
              <a:rPr lang="en-US" sz="3200" cap="all" dirty="0" err="1">
                <a:ln w="3175" cmpd="sng">
                  <a:noFill/>
                </a:ln>
              </a:rPr>
              <a:t>dimensões</a:t>
            </a:r>
            <a:r>
              <a:rPr lang="en-US" sz="3200" cap="all" dirty="0">
                <a:ln w="3175" cmpd="sng">
                  <a:noFill/>
                </a:ln>
              </a:rPr>
              <a:t> do </a:t>
            </a:r>
            <a:r>
              <a:rPr lang="en-US" sz="3200" cap="all" dirty="0" err="1">
                <a:ln w="3175" cmpd="sng">
                  <a:noFill/>
                </a:ln>
              </a:rPr>
              <a:t>problema</a:t>
            </a:r>
            <a:endParaRPr lang="en-US" sz="3200" cap="all" dirty="0">
              <a:ln w="3175" cmpd="sng">
                <a:noFill/>
              </a:ln>
            </a:endParaRPr>
          </a:p>
        </p:txBody>
      </p:sp>
      <p:grpSp>
        <p:nvGrpSpPr>
          <p:cNvPr id="44" name="Group 19">
            <a:extLst>
              <a:ext uri="{FF2B5EF4-FFF2-40B4-BE49-F238E27FC236}">
                <a16:creationId xmlns:a16="http://schemas.microsoft.com/office/drawing/2014/main" id="{330D7607-1E65-499C-ABC0-D2D04266AC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1" name="Straight Connector 20">
              <a:extLst>
                <a:ext uri="{FF2B5EF4-FFF2-40B4-BE49-F238E27FC236}">
                  <a16:creationId xmlns:a16="http://schemas.microsoft.com/office/drawing/2014/main" id="{68700972-556B-4B5A-9D45-3AA3E6F4B5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21">
              <a:extLst>
                <a:ext uri="{FF2B5EF4-FFF2-40B4-BE49-F238E27FC236}">
                  <a16:creationId xmlns:a16="http://schemas.microsoft.com/office/drawing/2014/main" id="{94F9F634-F745-4EA7-853A-343676BBC3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BA30481-94EF-4007-A679-B24A044DEB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64DFBBC-7959-46B3-8A04-5C3E24327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D03C684-F029-48A0-A74B-DD09E0B703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3" name="Tabela 2">
            <a:extLst>
              <a:ext uri="{FF2B5EF4-FFF2-40B4-BE49-F238E27FC236}">
                <a16:creationId xmlns:a16="http://schemas.microsoft.com/office/drawing/2014/main" id="{0CAAE43C-84C8-3D90-6185-145E01EE4E49}"/>
              </a:ext>
            </a:extLst>
          </p:cNvPr>
          <p:cNvGraphicFramePr>
            <a:graphicFrameLocks noGrp="1"/>
          </p:cNvGraphicFramePr>
          <p:nvPr>
            <p:extLst>
              <p:ext uri="{D42A27DB-BD31-4B8C-83A1-F6EECF244321}">
                <p14:modId xmlns:p14="http://schemas.microsoft.com/office/powerpoint/2010/main" val="1514320724"/>
              </p:ext>
            </p:extLst>
          </p:nvPr>
        </p:nvGraphicFramePr>
        <p:xfrm>
          <a:off x="3136370" y="609601"/>
          <a:ext cx="8666868" cy="5863336"/>
        </p:xfrm>
        <a:graphic>
          <a:graphicData uri="http://schemas.openxmlformats.org/drawingml/2006/table">
            <a:tbl>
              <a:tblPr firstRow="1" bandRow="1"/>
              <a:tblGrid>
                <a:gridCol w="4222193">
                  <a:extLst>
                    <a:ext uri="{9D8B030D-6E8A-4147-A177-3AD203B41FA5}">
                      <a16:colId xmlns:a16="http://schemas.microsoft.com/office/drawing/2014/main" val="1288430361"/>
                    </a:ext>
                  </a:extLst>
                </a:gridCol>
                <a:gridCol w="4444675">
                  <a:extLst>
                    <a:ext uri="{9D8B030D-6E8A-4147-A177-3AD203B41FA5}">
                      <a16:colId xmlns:a16="http://schemas.microsoft.com/office/drawing/2014/main" val="2405454548"/>
                    </a:ext>
                  </a:extLst>
                </a:gridCol>
              </a:tblGrid>
              <a:tr h="557644">
                <a:tc>
                  <a:txBody>
                    <a:bodyPr/>
                    <a:lstStyle/>
                    <a:p>
                      <a:pPr>
                        <a:lnSpc>
                          <a:spcPct val="107000"/>
                        </a:lnSpc>
                        <a:spcAft>
                          <a:spcPts val="800"/>
                        </a:spcAft>
                      </a:pPr>
                      <a:r>
                        <a:rPr lang="pt-BR" sz="200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FUNCIONALISTA/SISTÊMICA</a:t>
                      </a:r>
                      <a:endParaRPr lang="pt-BR" sz="2000">
                        <a:effectLst/>
                        <a:highlight>
                          <a:srgbClr val="D0CECE"/>
                        </a:highligh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 </a:t>
                      </a:r>
                      <a:endParaRPr lang="pt-BR" sz="2000">
                        <a:effectLst/>
                        <a:highlight>
                          <a:srgbClr val="D0CECE"/>
                        </a:highligh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nSpc>
                          <a:spcPct val="107000"/>
                        </a:lnSpc>
                        <a:spcAft>
                          <a:spcPts val="800"/>
                        </a:spcAft>
                      </a:pPr>
                      <a:r>
                        <a:rPr lang="pt-BR" sz="200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INTERPRETATIVA/CONSTRUCIONISTA</a:t>
                      </a:r>
                      <a:endParaRPr lang="pt-BR" sz="2000">
                        <a:effectLst/>
                        <a:highlight>
                          <a:srgbClr val="D0CECE"/>
                        </a:highligh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 </a:t>
                      </a:r>
                      <a:endParaRPr lang="pt-BR" sz="2000">
                        <a:effectLst/>
                        <a:highlight>
                          <a:srgbClr val="D0CECE"/>
                        </a:highligh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025884154"/>
                  </a:ext>
                </a:extLst>
              </a:tr>
              <a:tr h="1618012">
                <a:tc>
                  <a:txBody>
                    <a:bodyPr/>
                    <a:lstStyle/>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Infodemia/desordem informacional</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Fortalecimento das instituições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Tipologia da desinformação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Responsabilização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Competência em informação</a:t>
                      </a:r>
                      <a:endParaRPr lang="pt-BR" sz="2000" dirty="0">
                        <a:effectLs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Vieses cognitivos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Cultura da pós-verdade</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Culto do amadorismo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Fixação da crença</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Desintermediação da informação</a:t>
                      </a:r>
                      <a:endParaRPr lang="pt-BR" sz="2000" dirty="0">
                        <a:effectLs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4483633"/>
                  </a:ext>
                </a:extLst>
              </a:tr>
              <a:tr h="557644">
                <a:tc>
                  <a:txBody>
                    <a:bodyPr/>
                    <a:lstStyle/>
                    <a:p>
                      <a:pPr>
                        <a:lnSpc>
                          <a:spcPct val="107000"/>
                        </a:lnSpc>
                        <a:spcAft>
                          <a:spcPts val="800"/>
                        </a:spcAft>
                      </a:pPr>
                      <a:r>
                        <a:rPr lang="pt-BR" sz="200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ESTRUTURAL/MARXISTA</a:t>
                      </a:r>
                      <a:endParaRPr lang="pt-BR" sz="2000">
                        <a:effectLst/>
                        <a:highlight>
                          <a:srgbClr val="D0CECE"/>
                        </a:highligh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nSpc>
                          <a:spcPct val="107000"/>
                        </a:lnSpc>
                        <a:spcAft>
                          <a:spcPts val="800"/>
                        </a:spcAft>
                      </a:pPr>
                      <a:r>
                        <a:rPr lang="pt-BR" sz="2000" dirty="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HUMANISTA/EMANCIPATÓRIA</a:t>
                      </a:r>
                      <a:endParaRPr lang="pt-BR" sz="2000" dirty="0">
                        <a:effectLst/>
                        <a:highlight>
                          <a:srgbClr val="D0CECE"/>
                        </a:highligh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highlight>
                            <a:srgbClr val="D0CECE"/>
                          </a:highlight>
                          <a:latin typeface="Garamond" panose="02020404030301010803" pitchFamily="18" charset="0"/>
                          <a:ea typeface="Garamond" panose="02020404030301010803" pitchFamily="18" charset="0"/>
                          <a:cs typeface="Garamond" panose="02020404030301010803" pitchFamily="18" charset="0"/>
                        </a:rPr>
                        <a:t> </a:t>
                      </a:r>
                      <a:endParaRPr lang="pt-BR" sz="2000" dirty="0">
                        <a:effectLst/>
                        <a:highlight>
                          <a:srgbClr val="D0CECE"/>
                        </a:highligh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23917645"/>
                  </a:ext>
                </a:extLst>
              </a:tr>
              <a:tr h="1618012">
                <a:tc>
                  <a:txBody>
                    <a:bodyPr/>
                    <a:lstStyle/>
                    <a:p>
                      <a:pPr>
                        <a:lnSpc>
                          <a:spcPct val="107000"/>
                        </a:lnSpc>
                        <a:spcAft>
                          <a:spcPts val="800"/>
                        </a:spcAft>
                      </a:pPr>
                      <a:r>
                        <a:rPr lang="pt-BR" sz="2000">
                          <a:solidFill>
                            <a:srgbClr val="000000"/>
                          </a:solidFill>
                          <a:effectLst/>
                          <a:latin typeface="Garamond" panose="02020404030301010803" pitchFamily="18" charset="0"/>
                          <a:ea typeface="Garamond" panose="02020404030301010803" pitchFamily="18" charset="0"/>
                          <a:cs typeface="Garamond" panose="02020404030301010803" pitchFamily="18" charset="0"/>
                        </a:rPr>
                        <a:t>Modelo de negócios</a:t>
                      </a:r>
                      <a:endParaRPr lang="pt-BR" sz="2000">
                        <a:effectLs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latin typeface="Garamond" panose="02020404030301010803" pitchFamily="18" charset="0"/>
                          <a:ea typeface="Garamond" panose="02020404030301010803" pitchFamily="18" charset="0"/>
                          <a:cs typeface="Garamond" panose="02020404030301010803" pitchFamily="18" charset="0"/>
                        </a:rPr>
                        <a:t>Capitalismo de vigilância</a:t>
                      </a:r>
                      <a:endParaRPr lang="pt-BR" sz="2000">
                        <a:effectLs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latin typeface="Garamond" panose="02020404030301010803" pitchFamily="18" charset="0"/>
                          <a:ea typeface="Garamond" panose="02020404030301010803" pitchFamily="18" charset="0"/>
                          <a:cs typeface="Garamond" panose="02020404030301010803" pitchFamily="18" charset="0"/>
                        </a:rPr>
                        <a:t>Negacionismo</a:t>
                      </a:r>
                      <a:endParaRPr lang="pt-BR" sz="2000">
                        <a:effectLs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latin typeface="Garamond" panose="02020404030301010803" pitchFamily="18" charset="0"/>
                          <a:ea typeface="Garamond" panose="02020404030301010803" pitchFamily="18" charset="0"/>
                          <a:cs typeface="Garamond" panose="02020404030301010803" pitchFamily="18" charset="0"/>
                        </a:rPr>
                        <a:t>Populismo</a:t>
                      </a:r>
                      <a:endParaRPr lang="pt-BR" sz="2000">
                        <a:effectLst/>
                        <a:latin typeface="Calibri" panose="020F0502020204030204" pitchFamily="34" charset="0"/>
                        <a:ea typeface="Calibri" panose="020F0502020204030204" pitchFamily="34" charset="0"/>
                      </a:endParaRPr>
                    </a:p>
                    <a:p>
                      <a:pPr>
                        <a:lnSpc>
                          <a:spcPct val="107000"/>
                        </a:lnSpc>
                        <a:spcAft>
                          <a:spcPts val="800"/>
                        </a:spcAft>
                      </a:pPr>
                      <a:r>
                        <a:rPr lang="pt-BR" sz="2000">
                          <a:solidFill>
                            <a:srgbClr val="000000"/>
                          </a:solidFill>
                          <a:effectLst/>
                          <a:latin typeface="Garamond" panose="02020404030301010803" pitchFamily="18" charset="0"/>
                          <a:ea typeface="Garamond" panose="02020404030301010803" pitchFamily="18" charset="0"/>
                          <a:cs typeface="Garamond" panose="02020404030301010803" pitchFamily="18" charset="0"/>
                        </a:rPr>
                        <a:t>Economia do ódio</a:t>
                      </a:r>
                      <a:endParaRPr lang="pt-BR" sz="2000">
                        <a:effectLs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Condições de alienação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Emancipatório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Competência crítica em informação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Justiça epistêmica</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dirty="0">
                          <a:solidFill>
                            <a:srgbClr val="000000"/>
                          </a:solidFill>
                          <a:effectLst/>
                          <a:latin typeface="Garamond" panose="02020404030301010803" pitchFamily="18" charset="0"/>
                          <a:ea typeface="Garamond" panose="02020404030301010803" pitchFamily="18" charset="0"/>
                          <a:cs typeface="Garamond" panose="02020404030301010803" pitchFamily="18" charset="0"/>
                        </a:rPr>
                        <a:t>Participação na democracia</a:t>
                      </a:r>
                      <a:endParaRPr lang="pt-BR" sz="2000" dirty="0">
                        <a:effectLst/>
                        <a:latin typeface="Calibri" panose="020F0502020204030204" pitchFamily="34" charset="0"/>
                        <a:ea typeface="Calibri" panose="020F0502020204030204" pitchFamily="34" charset="0"/>
                      </a:endParaRPr>
                    </a:p>
                  </a:txBody>
                  <a:tcPr marL="38075" marR="380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203071"/>
                  </a:ext>
                </a:extLst>
              </a:tr>
            </a:tbl>
          </a:graphicData>
        </a:graphic>
      </p:graphicFrame>
    </p:spTree>
    <p:extLst>
      <p:ext uri="{BB962C8B-B14F-4D97-AF65-F5344CB8AC3E}">
        <p14:creationId xmlns:p14="http://schemas.microsoft.com/office/powerpoint/2010/main" val="4258318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Google Shape;116;p4">
            <a:extLst>
              <a:ext uri="{FF2B5EF4-FFF2-40B4-BE49-F238E27FC236}">
                <a16:creationId xmlns:a16="http://schemas.microsoft.com/office/drawing/2014/main" id="{A818FAD3-B1F5-8886-E81B-3AD7B896476A}"/>
              </a:ext>
            </a:extLst>
          </p:cNvPr>
          <p:cNvSpPr txBox="1">
            <a:spLocks/>
          </p:cNvSpPr>
          <p:nvPr/>
        </p:nvSpPr>
        <p:spPr>
          <a:xfrm>
            <a:off x="6084114" y="4487332"/>
            <a:ext cx="4205003" cy="1507067"/>
          </a:xfrm>
          <a:prstGeom prst="rect">
            <a:avLst/>
          </a:prstGeom>
        </p:spPr>
        <p:txBody>
          <a:bodyPr spcFirstLastPara="1"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buClr>
                <a:schemeClr val="dk1"/>
              </a:buClr>
              <a:buSzPts val="4400"/>
            </a:pPr>
            <a:r>
              <a:rPr lang="en-US" sz="3200" cap="all" dirty="0">
                <a:ln w="3175" cmpd="sng">
                  <a:noFill/>
                </a:ln>
              </a:rPr>
              <a:t>5. A </a:t>
            </a:r>
            <a:r>
              <a:rPr lang="en-US" sz="3200" cap="all" dirty="0" err="1">
                <a:ln w="3175" cmpd="sng">
                  <a:noFill/>
                </a:ln>
              </a:rPr>
              <a:t>proposta</a:t>
            </a:r>
            <a:r>
              <a:rPr lang="en-US" sz="3200" cap="all" dirty="0">
                <a:ln w="3175" cmpd="sng">
                  <a:noFill/>
                </a:ln>
              </a:rPr>
              <a:t> de </a:t>
            </a:r>
            <a:r>
              <a:rPr lang="en-US" sz="3200" cap="all" dirty="0" err="1">
                <a:ln w="3175" cmpd="sng">
                  <a:noFill/>
                </a:ln>
              </a:rPr>
              <a:t>integridade</a:t>
            </a:r>
            <a:r>
              <a:rPr lang="en-US" sz="3200" cap="all" dirty="0">
                <a:ln w="3175" cmpd="sng">
                  <a:noFill/>
                </a:ln>
              </a:rPr>
              <a:t> da </a:t>
            </a:r>
            <a:r>
              <a:rPr lang="en-US" sz="3200" cap="all" dirty="0" err="1">
                <a:ln w="3175" cmpd="sng">
                  <a:noFill/>
                </a:ln>
              </a:rPr>
              <a:t>informação</a:t>
            </a:r>
            <a:endParaRPr lang="en-US" sz="3200" cap="all" dirty="0">
              <a:ln w="3175" cmpd="sng">
                <a:noFill/>
              </a:ln>
            </a:endParaRPr>
          </a:p>
        </p:txBody>
      </p:sp>
      <p:pic>
        <p:nvPicPr>
          <p:cNvPr id="4" name="Imagem 3" descr="Diagrama&#10;&#10;Descrição gerada automaticamente">
            <a:extLst>
              <a:ext uri="{FF2B5EF4-FFF2-40B4-BE49-F238E27FC236}">
                <a16:creationId xmlns:a16="http://schemas.microsoft.com/office/drawing/2014/main" id="{D1F59BA2-96C6-BF29-0E14-0FF0A983BC0E}"/>
              </a:ext>
            </a:extLst>
          </p:cNvPr>
          <p:cNvPicPr>
            <a:picLocks noChangeAspect="1"/>
          </p:cNvPicPr>
          <p:nvPr/>
        </p:nvPicPr>
        <p:blipFill>
          <a:blip r:embed="rId2"/>
          <a:srcRect r="3193" b="-1"/>
          <a:stretch/>
        </p:blipFill>
        <p:spPr>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sp>
        <p:nvSpPr>
          <p:cNvPr id="3" name="Google Shape;117;p4">
            <a:extLst>
              <a:ext uri="{FF2B5EF4-FFF2-40B4-BE49-F238E27FC236}">
                <a16:creationId xmlns:a16="http://schemas.microsoft.com/office/drawing/2014/main" id="{7756BA31-0E93-9227-924F-1F39C452D1CF}"/>
              </a:ext>
            </a:extLst>
          </p:cNvPr>
          <p:cNvSpPr txBox="1">
            <a:spLocks/>
          </p:cNvSpPr>
          <p:nvPr/>
        </p:nvSpPr>
        <p:spPr>
          <a:xfrm>
            <a:off x="6095998" y="685800"/>
            <a:ext cx="4819653" cy="3615267"/>
          </a:xfrm>
          <a:prstGeom prst="rect">
            <a:avLst/>
          </a:prstGeom>
        </p:spPr>
        <p:txBody>
          <a:bodyPr spcFirstLastPara="1"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spcBef>
                <a:spcPct val="20000"/>
              </a:spcBef>
              <a:spcAft>
                <a:spcPts val="600"/>
              </a:spcAft>
              <a:buClr>
                <a:schemeClr val="tx1"/>
              </a:buClr>
              <a:buSzPct val="80000"/>
              <a:buFont typeface="Wingdings 3" panose="05040102010807070707" pitchFamily="18" charset="2"/>
              <a:buChar char=""/>
            </a:pPr>
            <a:r>
              <a:rPr lang="en-US" altLang="pt-BR" sz="1800" dirty="0" err="1">
                <a:solidFill>
                  <a:schemeClr val="bg2">
                    <a:lumMod val="75000"/>
                  </a:schemeClr>
                </a:solidFill>
              </a:rPr>
              <a:t>Desinformação</a:t>
            </a:r>
            <a:r>
              <a:rPr lang="en-US" altLang="pt-BR" sz="1800" dirty="0">
                <a:solidFill>
                  <a:schemeClr val="bg2">
                    <a:lumMod val="75000"/>
                  </a:schemeClr>
                </a:solidFill>
              </a:rPr>
              <a:t> – </a:t>
            </a:r>
            <a:r>
              <a:rPr lang="en-US" altLang="pt-BR" sz="1800" dirty="0" err="1">
                <a:solidFill>
                  <a:schemeClr val="bg2">
                    <a:lumMod val="75000"/>
                  </a:schemeClr>
                </a:solidFill>
              </a:rPr>
              <a:t>fenômeno</a:t>
            </a:r>
            <a:r>
              <a:rPr lang="en-US" altLang="pt-BR" sz="1800" dirty="0">
                <a:solidFill>
                  <a:schemeClr val="bg2">
                    <a:lumMod val="75000"/>
                  </a:schemeClr>
                </a:solidFill>
              </a:rPr>
              <a:t> </a:t>
            </a:r>
            <a:r>
              <a:rPr lang="en-US" altLang="pt-BR" sz="1800" dirty="0" err="1">
                <a:solidFill>
                  <a:schemeClr val="bg2">
                    <a:lumMod val="75000"/>
                  </a:schemeClr>
                </a:solidFill>
              </a:rPr>
              <a:t>mais</a:t>
            </a:r>
            <a:r>
              <a:rPr lang="en-US" altLang="pt-BR" sz="1800" dirty="0">
                <a:solidFill>
                  <a:schemeClr val="bg2">
                    <a:lumMod val="75000"/>
                  </a:schemeClr>
                </a:solidFill>
              </a:rPr>
              <a:t> complex do </a:t>
            </a:r>
            <a:r>
              <a:rPr lang="en-US" altLang="pt-BR" sz="1800" dirty="0" err="1">
                <a:solidFill>
                  <a:schemeClr val="bg2">
                    <a:lumMod val="75000"/>
                  </a:schemeClr>
                </a:solidFill>
              </a:rPr>
              <a:t>que</a:t>
            </a:r>
            <a:r>
              <a:rPr lang="en-US" altLang="pt-BR" sz="1800" dirty="0">
                <a:solidFill>
                  <a:schemeClr val="bg2">
                    <a:lumMod val="75000"/>
                  </a:schemeClr>
                </a:solidFill>
              </a:rPr>
              <a:t> V </a:t>
            </a:r>
            <a:r>
              <a:rPr lang="en-US" altLang="pt-BR" sz="1800" dirty="0" err="1">
                <a:solidFill>
                  <a:schemeClr val="bg2">
                    <a:lumMod val="75000"/>
                  </a:schemeClr>
                </a:solidFill>
              </a:rPr>
              <a:t>ou</a:t>
            </a:r>
            <a:r>
              <a:rPr lang="en-US" altLang="pt-BR" sz="1800" dirty="0">
                <a:solidFill>
                  <a:schemeClr val="bg2">
                    <a:lumMod val="75000"/>
                  </a:schemeClr>
                </a:solidFill>
              </a:rPr>
              <a:t> F – </a:t>
            </a:r>
            <a:r>
              <a:rPr lang="en-US" altLang="pt-BR" sz="1800" dirty="0" err="1">
                <a:solidFill>
                  <a:schemeClr val="bg2">
                    <a:lumMod val="75000"/>
                  </a:schemeClr>
                </a:solidFill>
              </a:rPr>
              <a:t>poluição</a:t>
            </a:r>
            <a:r>
              <a:rPr lang="en-US" altLang="pt-BR" sz="1800" dirty="0">
                <a:solidFill>
                  <a:schemeClr val="bg2">
                    <a:lumMod val="75000"/>
                  </a:schemeClr>
                </a:solidFill>
              </a:rPr>
              <a:t> da </a:t>
            </a:r>
            <a:r>
              <a:rPr lang="en-US" altLang="pt-BR" sz="1800" dirty="0" err="1">
                <a:solidFill>
                  <a:schemeClr val="bg2">
                    <a:lumMod val="75000"/>
                  </a:schemeClr>
                </a:solidFill>
              </a:rPr>
              <a:t>informação</a:t>
            </a:r>
            <a:endParaRPr lang="en-US" altLang="pt-BR" sz="1800" dirty="0">
              <a:solidFill>
                <a:schemeClr val="bg2">
                  <a:lumMod val="75000"/>
                </a:schemeClr>
              </a:solidFill>
            </a:endParaRPr>
          </a:p>
          <a:p>
            <a:pPr defTabSz="457200">
              <a:spcBef>
                <a:spcPct val="20000"/>
              </a:spcBef>
              <a:spcAft>
                <a:spcPts val="600"/>
              </a:spcAft>
              <a:buClr>
                <a:schemeClr val="tx1"/>
              </a:buClr>
              <a:buSzPct val="80000"/>
              <a:buFont typeface="Wingdings 3" panose="05040102010807070707" pitchFamily="18" charset="2"/>
              <a:buChar char=""/>
            </a:pPr>
            <a:r>
              <a:rPr lang="en-US" altLang="pt-BR" sz="1800" dirty="0">
                <a:solidFill>
                  <a:schemeClr val="bg2">
                    <a:lumMod val="75000"/>
                  </a:schemeClr>
                </a:solidFill>
              </a:rPr>
              <a:t>Tipo de </a:t>
            </a:r>
            <a:r>
              <a:rPr lang="en-US" altLang="pt-BR" sz="1800" dirty="0" err="1">
                <a:solidFill>
                  <a:schemeClr val="bg2">
                    <a:lumMod val="75000"/>
                  </a:schemeClr>
                </a:solidFill>
              </a:rPr>
              <a:t>dano</a:t>
            </a:r>
            <a:r>
              <a:rPr lang="en-US" altLang="pt-BR" sz="1800" dirty="0">
                <a:solidFill>
                  <a:schemeClr val="bg2">
                    <a:lumMod val="75000"/>
                  </a:schemeClr>
                </a:solidFill>
              </a:rPr>
              <a:t> – </a:t>
            </a:r>
            <a:r>
              <a:rPr lang="en-US" altLang="pt-BR" sz="1800" dirty="0" err="1">
                <a:solidFill>
                  <a:schemeClr val="bg2">
                    <a:lumMod val="75000"/>
                  </a:schemeClr>
                </a:solidFill>
              </a:rPr>
              <a:t>alterar</a:t>
            </a:r>
            <a:r>
              <a:rPr lang="en-US" altLang="pt-BR" sz="1800" dirty="0">
                <a:solidFill>
                  <a:schemeClr val="bg2">
                    <a:lumMod val="75000"/>
                  </a:schemeClr>
                </a:solidFill>
              </a:rPr>
              <a:t> </a:t>
            </a:r>
            <a:r>
              <a:rPr lang="en-US" altLang="pt-BR" sz="1800" dirty="0" err="1">
                <a:solidFill>
                  <a:schemeClr val="bg2">
                    <a:lumMod val="75000"/>
                  </a:schemeClr>
                </a:solidFill>
              </a:rPr>
              <a:t>percepção</a:t>
            </a:r>
            <a:r>
              <a:rPr lang="en-US" altLang="pt-BR" sz="1800" dirty="0">
                <a:solidFill>
                  <a:schemeClr val="bg2">
                    <a:lumMod val="75000"/>
                  </a:schemeClr>
                </a:solidFill>
              </a:rPr>
              <a:t> de </a:t>
            </a:r>
            <a:r>
              <a:rPr lang="en-US" altLang="pt-BR" sz="1800" dirty="0" err="1">
                <a:solidFill>
                  <a:schemeClr val="bg2">
                    <a:lumMod val="75000"/>
                  </a:schemeClr>
                </a:solidFill>
              </a:rPr>
              <a:t>realidade</a:t>
            </a:r>
            <a:r>
              <a:rPr lang="en-US" altLang="pt-BR" sz="1800" dirty="0">
                <a:solidFill>
                  <a:schemeClr val="bg2">
                    <a:lumMod val="75000"/>
                  </a:schemeClr>
                </a:solidFill>
              </a:rPr>
              <a:t> do outro para </a:t>
            </a:r>
            <a:r>
              <a:rPr lang="en-US" altLang="pt-BR" sz="1800" dirty="0" err="1">
                <a:solidFill>
                  <a:schemeClr val="bg2">
                    <a:lumMod val="75000"/>
                  </a:schemeClr>
                </a:solidFill>
              </a:rPr>
              <a:t>tomada</a:t>
            </a:r>
            <a:r>
              <a:rPr lang="en-US" altLang="pt-BR" sz="1800" dirty="0">
                <a:solidFill>
                  <a:schemeClr val="bg2">
                    <a:lumMod val="75000"/>
                  </a:schemeClr>
                </a:solidFill>
              </a:rPr>
              <a:t> de </a:t>
            </a:r>
            <a:r>
              <a:rPr lang="en-US" altLang="pt-BR" sz="1800" dirty="0" err="1">
                <a:solidFill>
                  <a:schemeClr val="bg2">
                    <a:lumMod val="75000"/>
                  </a:schemeClr>
                </a:solidFill>
              </a:rPr>
              <a:t>decisão</a:t>
            </a:r>
            <a:r>
              <a:rPr lang="en-US" altLang="pt-BR" sz="1800" dirty="0">
                <a:solidFill>
                  <a:schemeClr val="bg2">
                    <a:lumMod val="75000"/>
                  </a:schemeClr>
                </a:solidFill>
              </a:rPr>
              <a:t> e </a:t>
            </a:r>
            <a:r>
              <a:rPr lang="en-US" altLang="pt-BR" sz="1800" dirty="0" err="1">
                <a:solidFill>
                  <a:schemeClr val="bg2">
                    <a:lumMod val="75000"/>
                  </a:schemeClr>
                </a:solidFill>
              </a:rPr>
              <a:t>ação</a:t>
            </a:r>
            <a:endParaRPr lang="en-US" altLang="pt-BR" sz="1800" dirty="0">
              <a:solidFill>
                <a:schemeClr val="bg2">
                  <a:lumMod val="75000"/>
                </a:schemeClr>
              </a:solidFill>
            </a:endParaRPr>
          </a:p>
          <a:p>
            <a:pPr defTabSz="457200">
              <a:spcBef>
                <a:spcPct val="20000"/>
              </a:spcBef>
              <a:spcAft>
                <a:spcPts val="600"/>
              </a:spcAft>
              <a:buClr>
                <a:schemeClr val="tx1"/>
              </a:buClr>
              <a:buSzPct val="80000"/>
              <a:buFont typeface="Wingdings 3" panose="05040102010807070707" pitchFamily="18" charset="2"/>
              <a:buChar char=""/>
            </a:pPr>
            <a:r>
              <a:rPr lang="en-US" altLang="pt-BR" sz="1800" dirty="0">
                <a:solidFill>
                  <a:schemeClr val="bg2">
                    <a:lumMod val="75000"/>
                  </a:schemeClr>
                </a:solidFill>
              </a:rPr>
              <a:t>Dos </a:t>
            </a:r>
            <a:r>
              <a:rPr lang="en-US" altLang="pt-BR" sz="1800" dirty="0" err="1">
                <a:solidFill>
                  <a:schemeClr val="bg2">
                    <a:lumMod val="75000"/>
                  </a:schemeClr>
                </a:solidFill>
              </a:rPr>
              <a:t>sistemas</a:t>
            </a:r>
            <a:r>
              <a:rPr lang="en-US" altLang="pt-BR" sz="1800" dirty="0">
                <a:solidFill>
                  <a:schemeClr val="bg2">
                    <a:lumMod val="75000"/>
                  </a:schemeClr>
                </a:solidFill>
              </a:rPr>
              <a:t> para </a:t>
            </a:r>
            <a:r>
              <a:rPr lang="en-US" altLang="pt-BR" sz="1800" dirty="0" err="1">
                <a:solidFill>
                  <a:schemeClr val="bg2">
                    <a:lumMod val="75000"/>
                  </a:schemeClr>
                </a:solidFill>
              </a:rPr>
              <a:t>os</a:t>
            </a:r>
            <a:r>
              <a:rPr lang="en-US" altLang="pt-BR" sz="1800" dirty="0">
                <a:solidFill>
                  <a:schemeClr val="bg2">
                    <a:lumMod val="75000"/>
                  </a:schemeClr>
                </a:solidFill>
              </a:rPr>
              <a:t> </a:t>
            </a:r>
            <a:r>
              <a:rPr lang="en-US" altLang="pt-BR" sz="1800" dirty="0" err="1">
                <a:solidFill>
                  <a:schemeClr val="bg2">
                    <a:lumMod val="75000"/>
                  </a:schemeClr>
                </a:solidFill>
              </a:rPr>
              <a:t>fluxos</a:t>
            </a:r>
            <a:r>
              <a:rPr lang="en-US" altLang="pt-BR" sz="1800" dirty="0">
                <a:solidFill>
                  <a:schemeClr val="bg2">
                    <a:lumMod val="75000"/>
                  </a:schemeClr>
                </a:solidFill>
              </a:rPr>
              <a:t> e regimes de </a:t>
            </a:r>
            <a:r>
              <a:rPr lang="en-US" altLang="pt-BR" sz="1800" dirty="0" err="1">
                <a:solidFill>
                  <a:schemeClr val="bg2">
                    <a:lumMod val="75000"/>
                  </a:schemeClr>
                </a:solidFill>
              </a:rPr>
              <a:t>informação</a:t>
            </a:r>
            <a:endParaRPr lang="en-US" altLang="pt-BR" sz="1800" dirty="0">
              <a:solidFill>
                <a:schemeClr val="bg2">
                  <a:lumMod val="75000"/>
                </a:schemeClr>
              </a:solidFill>
            </a:endParaRPr>
          </a:p>
          <a:p>
            <a:pPr defTabSz="457200">
              <a:spcBef>
                <a:spcPct val="20000"/>
              </a:spcBef>
              <a:spcAft>
                <a:spcPts val="600"/>
              </a:spcAft>
              <a:buClr>
                <a:schemeClr val="tx1"/>
              </a:buClr>
              <a:buSzPct val="80000"/>
              <a:buFont typeface="Wingdings 3" panose="05040102010807070707" pitchFamily="18" charset="2"/>
              <a:buChar char=""/>
            </a:pPr>
            <a:r>
              <a:rPr lang="en-US" altLang="pt-BR" sz="1800" dirty="0" err="1">
                <a:solidFill>
                  <a:schemeClr val="bg2">
                    <a:lumMod val="75000"/>
                  </a:schemeClr>
                </a:solidFill>
              </a:rPr>
              <a:t>Os</a:t>
            </a:r>
            <a:r>
              <a:rPr lang="en-US" altLang="pt-BR" sz="1800" dirty="0">
                <a:solidFill>
                  <a:schemeClr val="bg2">
                    <a:lumMod val="75000"/>
                  </a:schemeClr>
                </a:solidFill>
              </a:rPr>
              <a:t> </a:t>
            </a:r>
            <a:r>
              <a:rPr lang="en-US" altLang="pt-BR" sz="1800" dirty="0" err="1">
                <a:solidFill>
                  <a:schemeClr val="bg2">
                    <a:lumMod val="75000"/>
                  </a:schemeClr>
                </a:solidFill>
              </a:rPr>
              <a:t>tipos</a:t>
            </a:r>
            <a:r>
              <a:rPr lang="en-US" altLang="pt-BR" sz="1800" dirty="0">
                <a:solidFill>
                  <a:schemeClr val="bg2">
                    <a:lumMod val="75000"/>
                  </a:schemeClr>
                </a:solidFill>
              </a:rPr>
              <a:t> de </a:t>
            </a:r>
            <a:r>
              <a:rPr lang="en-US" altLang="pt-BR" sz="1800" dirty="0" err="1">
                <a:solidFill>
                  <a:schemeClr val="bg2">
                    <a:lumMod val="75000"/>
                  </a:schemeClr>
                </a:solidFill>
              </a:rPr>
              <a:t>competência</a:t>
            </a:r>
            <a:r>
              <a:rPr lang="en-US" altLang="pt-BR" sz="1800" dirty="0">
                <a:solidFill>
                  <a:schemeClr val="bg2">
                    <a:lumMod val="75000"/>
                  </a:schemeClr>
                </a:solidFill>
              </a:rPr>
              <a:t> / </a:t>
            </a:r>
            <a:r>
              <a:rPr lang="en-US" altLang="pt-BR" sz="1800" dirty="0" err="1">
                <a:solidFill>
                  <a:schemeClr val="bg2">
                    <a:lumMod val="75000"/>
                  </a:schemeClr>
                </a:solidFill>
              </a:rPr>
              <a:t>letramento</a:t>
            </a:r>
            <a:endParaRPr lang="en-US" altLang="pt-BR" sz="1800" dirty="0">
              <a:solidFill>
                <a:schemeClr val="bg2">
                  <a:lumMod val="75000"/>
                </a:schemeClr>
              </a:solidFill>
            </a:endParaRPr>
          </a:p>
          <a:p>
            <a:pPr defTabSz="457200">
              <a:spcBef>
                <a:spcPct val="20000"/>
              </a:spcBef>
              <a:spcAft>
                <a:spcPts val="600"/>
              </a:spcAft>
              <a:buClr>
                <a:schemeClr val="tx1"/>
              </a:buClr>
              <a:buSzPct val="80000"/>
              <a:buFont typeface="Wingdings 3" panose="05040102010807070707" pitchFamily="18" charset="2"/>
              <a:buChar char=""/>
            </a:pPr>
            <a:r>
              <a:rPr lang="en-US" altLang="pt-BR" sz="1800" dirty="0">
                <a:solidFill>
                  <a:schemeClr val="bg2">
                    <a:lumMod val="75000"/>
                  </a:schemeClr>
                </a:solidFill>
              </a:rPr>
              <a:t>Das </a:t>
            </a:r>
            <a:r>
              <a:rPr lang="en-US" altLang="pt-BR" sz="1800" dirty="0" err="1">
                <a:solidFill>
                  <a:schemeClr val="bg2">
                    <a:lumMod val="75000"/>
                  </a:schemeClr>
                </a:solidFill>
              </a:rPr>
              <a:t>fontes</a:t>
            </a:r>
            <a:r>
              <a:rPr lang="en-US" altLang="pt-BR" sz="1800" dirty="0">
                <a:solidFill>
                  <a:schemeClr val="bg2">
                    <a:lumMod val="75000"/>
                  </a:schemeClr>
                </a:solidFill>
              </a:rPr>
              <a:t> de </a:t>
            </a:r>
            <a:r>
              <a:rPr lang="en-US" altLang="pt-BR" sz="1800" dirty="0" err="1">
                <a:solidFill>
                  <a:schemeClr val="bg2">
                    <a:lumMod val="75000"/>
                  </a:schemeClr>
                </a:solidFill>
              </a:rPr>
              <a:t>informação</a:t>
            </a:r>
            <a:r>
              <a:rPr lang="en-US" altLang="pt-BR" sz="1800" dirty="0">
                <a:solidFill>
                  <a:schemeClr val="bg2">
                    <a:lumMod val="75000"/>
                  </a:schemeClr>
                </a:solidFill>
              </a:rPr>
              <a:t> para as </a:t>
            </a:r>
            <a:r>
              <a:rPr lang="en-US" altLang="pt-BR" sz="1800" dirty="0" err="1">
                <a:solidFill>
                  <a:schemeClr val="bg2">
                    <a:lumMod val="75000"/>
                  </a:schemeClr>
                </a:solidFill>
              </a:rPr>
              <a:t>autoridades</a:t>
            </a:r>
            <a:r>
              <a:rPr lang="en-US" altLang="pt-BR" sz="1800" dirty="0">
                <a:solidFill>
                  <a:schemeClr val="bg2">
                    <a:lumMod val="75000"/>
                  </a:schemeClr>
                </a:solidFill>
              </a:rPr>
              <a:t> </a:t>
            </a:r>
            <a:r>
              <a:rPr lang="en-US" altLang="pt-BR" sz="1800" dirty="0" err="1">
                <a:solidFill>
                  <a:schemeClr val="bg2">
                    <a:lumMod val="75000"/>
                  </a:schemeClr>
                </a:solidFill>
              </a:rPr>
              <a:t>epistêmicas</a:t>
            </a:r>
            <a:endParaRPr lang="en-US" altLang="pt-BR" sz="1800" dirty="0">
              <a:solidFill>
                <a:schemeClr val="bg2">
                  <a:lumMod val="75000"/>
                </a:schemeClr>
              </a:solidFill>
            </a:endParaRPr>
          </a:p>
        </p:txBody>
      </p:sp>
    </p:spTree>
    <p:extLst>
      <p:ext uri="{BB962C8B-B14F-4D97-AF65-F5344CB8AC3E}">
        <p14:creationId xmlns:p14="http://schemas.microsoft.com/office/powerpoint/2010/main" val="210725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C5173CF-65A5-381D-95D6-3E1695A01A72}"/>
              </a:ext>
            </a:extLst>
          </p:cNvPr>
          <p:cNvSpPr txBox="1">
            <a:spLocks/>
          </p:cNvSpPr>
          <p:nvPr/>
        </p:nvSpPr>
        <p:spPr>
          <a:xfrm>
            <a:off x="8588661" y="941424"/>
            <a:ext cx="3043896" cy="32486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pPr>
            <a:r>
              <a:rPr lang="en-US" sz="3100" kern="1200" cap="all">
                <a:ln w="3175" cmpd="sng">
                  <a:noFill/>
                </a:ln>
                <a:solidFill>
                  <a:srgbClr val="FFFFFF"/>
                </a:solidFill>
                <a:effectLst/>
                <a:latin typeface="+mj-lt"/>
                <a:ea typeface="+mj-ea"/>
                <a:cs typeface="+mj-cs"/>
              </a:rPr>
              <a:t>6. Os três princípios da Integridade da informação</a:t>
            </a:r>
          </a:p>
        </p:txBody>
      </p:sp>
      <p:graphicFrame>
        <p:nvGraphicFramePr>
          <p:cNvPr id="37" name="Espaço Reservado para Texto 1">
            <a:extLst>
              <a:ext uri="{FF2B5EF4-FFF2-40B4-BE49-F238E27FC236}">
                <a16:creationId xmlns:a16="http://schemas.microsoft.com/office/drawing/2014/main" id="{DF24ECCF-B8CE-2ACF-E880-C7A728DD980A}"/>
              </a:ext>
            </a:extLst>
          </p:cNvPr>
          <p:cNvGraphicFramePr/>
          <p:nvPr>
            <p:extLst>
              <p:ext uri="{D42A27DB-BD31-4B8C-83A1-F6EECF244321}">
                <p14:modId xmlns:p14="http://schemas.microsoft.com/office/powerpoint/2010/main" val="3788273798"/>
              </p:ext>
            </p:extLst>
          </p:nvPr>
        </p:nvGraphicFramePr>
        <p:xfrm>
          <a:off x="940645" y="941424"/>
          <a:ext cx="6190459" cy="476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8801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61A18B-6429-3C00-26DA-2991DBE52955}"/>
              </a:ext>
            </a:extLst>
          </p:cNvPr>
          <p:cNvSpPr>
            <a:spLocks noGrp="1"/>
          </p:cNvSpPr>
          <p:nvPr>
            <p:ph type="title"/>
          </p:nvPr>
        </p:nvSpPr>
        <p:spPr>
          <a:xfrm>
            <a:off x="675068" y="271949"/>
            <a:ext cx="8534400" cy="1282532"/>
          </a:xfrm>
        </p:spPr>
        <p:txBody>
          <a:bodyPr>
            <a:normAutofit/>
          </a:bodyPr>
          <a:lstStyle/>
          <a:p>
            <a:r>
              <a:rPr lang="pt-BR" dirty="0"/>
              <a:t>7. INFORMAÇÃO COMO AÇÃO</a:t>
            </a:r>
          </a:p>
        </p:txBody>
      </p:sp>
      <p:sp>
        <p:nvSpPr>
          <p:cNvPr id="3" name="Espaço Reservado para Conteúdo 2">
            <a:extLst>
              <a:ext uri="{FF2B5EF4-FFF2-40B4-BE49-F238E27FC236}">
                <a16:creationId xmlns:a16="http://schemas.microsoft.com/office/drawing/2014/main" id="{32D8BC92-70BD-50D9-AA9C-B6417CE3B3B0}"/>
              </a:ext>
            </a:extLst>
          </p:cNvPr>
          <p:cNvSpPr>
            <a:spLocks noGrp="1"/>
          </p:cNvSpPr>
          <p:nvPr>
            <p:ph idx="1"/>
          </p:nvPr>
        </p:nvSpPr>
        <p:spPr>
          <a:xfrm>
            <a:off x="592772" y="1353312"/>
            <a:ext cx="8534400" cy="5303520"/>
          </a:xfrm>
        </p:spPr>
        <p:txBody>
          <a:bodyPr>
            <a:normAutofit fontScale="85000" lnSpcReduction="20000"/>
          </a:bodyPr>
          <a:lstStyle/>
          <a:p>
            <a:r>
              <a:rPr lang="pt-BR" sz="2400" dirty="0">
                <a:solidFill>
                  <a:schemeClr val="tx1"/>
                </a:solidFill>
              </a:rPr>
              <a:t>INFORMAÇÃO como o conteúdo objetivo dos documentos; como interação entre dados e conhecimento; como ação no mundo e vinculada a um contexto – </a:t>
            </a:r>
            <a:r>
              <a:rPr lang="pt-BR" sz="2400" dirty="0" err="1">
                <a:solidFill>
                  <a:schemeClr val="tx1"/>
                </a:solidFill>
              </a:rPr>
              <a:t>Wersig</a:t>
            </a:r>
            <a:r>
              <a:rPr lang="pt-BR" sz="2400" dirty="0">
                <a:solidFill>
                  <a:schemeClr val="tx1"/>
                </a:solidFill>
              </a:rPr>
              <a:t> e </a:t>
            </a:r>
            <a:r>
              <a:rPr lang="pt-BR" sz="2400" dirty="0" err="1">
                <a:solidFill>
                  <a:schemeClr val="tx1"/>
                </a:solidFill>
              </a:rPr>
              <a:t>Windel</a:t>
            </a:r>
            <a:r>
              <a:rPr lang="pt-BR" sz="2400" dirty="0">
                <a:solidFill>
                  <a:schemeClr val="tx1"/>
                </a:solidFill>
              </a:rPr>
              <a:t> – teoria dos atos de fala Austin</a:t>
            </a:r>
          </a:p>
          <a:p>
            <a:endParaRPr lang="pt-BR" sz="2400" dirty="0">
              <a:solidFill>
                <a:schemeClr val="tx1"/>
              </a:solidFill>
            </a:endParaRPr>
          </a:p>
          <a:p>
            <a:r>
              <a:rPr lang="pt-BR" sz="2400" dirty="0">
                <a:solidFill>
                  <a:schemeClr val="tx1"/>
                </a:solidFill>
              </a:rPr>
              <a:t>TEORIAS DA AÇÃO: Weber (emocional, tradicional, racional/valores, racional/fins), Arendt (labor, trabalho e ação), </a:t>
            </a:r>
            <a:r>
              <a:rPr lang="pt-BR" sz="2400" dirty="0" err="1">
                <a:solidFill>
                  <a:schemeClr val="tx1"/>
                </a:solidFill>
              </a:rPr>
              <a:t>Queré</a:t>
            </a:r>
            <a:r>
              <a:rPr lang="pt-BR" sz="2400" dirty="0">
                <a:solidFill>
                  <a:schemeClr val="tx1"/>
                </a:solidFill>
              </a:rPr>
              <a:t> (epistemológico e </a:t>
            </a:r>
            <a:r>
              <a:rPr lang="pt-BR" sz="2400" dirty="0" err="1">
                <a:solidFill>
                  <a:schemeClr val="tx1"/>
                </a:solidFill>
              </a:rPr>
              <a:t>praxiológico</a:t>
            </a:r>
            <a:r>
              <a:rPr lang="pt-BR" sz="2400" dirty="0">
                <a:solidFill>
                  <a:schemeClr val="tx1"/>
                </a:solidFill>
              </a:rPr>
              <a:t>), Habermas</a:t>
            </a:r>
          </a:p>
          <a:p>
            <a:endParaRPr lang="pt-BR" sz="2400" dirty="0">
              <a:solidFill>
                <a:schemeClr val="tx1"/>
              </a:solidFill>
            </a:endParaRPr>
          </a:p>
          <a:p>
            <a:r>
              <a:rPr lang="pt-BR" sz="2400" dirty="0">
                <a:solidFill>
                  <a:schemeClr val="tx1"/>
                </a:solidFill>
              </a:rPr>
              <a:t>INFORMAÇÃO COMO AÇÃO</a:t>
            </a:r>
          </a:p>
          <a:p>
            <a:r>
              <a:rPr lang="pt-BR" sz="2400" dirty="0">
                <a:solidFill>
                  <a:schemeClr val="tx1"/>
                </a:solidFill>
              </a:rPr>
              <a:t>Uma ação cognitiva – conhecer o mundo objetivo para tomar decisões</a:t>
            </a:r>
          </a:p>
          <a:p>
            <a:r>
              <a:rPr lang="pt-BR" sz="2400" dirty="0">
                <a:solidFill>
                  <a:schemeClr val="tx1"/>
                </a:solidFill>
              </a:rPr>
              <a:t>Uma ação ética – desejo de conviver, de construir um mundo em conjunto</a:t>
            </a:r>
          </a:p>
          <a:p>
            <a:r>
              <a:rPr lang="pt-BR" sz="2400" dirty="0">
                <a:solidFill>
                  <a:schemeClr val="tx1"/>
                </a:solidFill>
              </a:rPr>
              <a:t>Uma ação expressiva – ação de criar documentos, externalizar pensamentos e ideias (</a:t>
            </a:r>
            <a:r>
              <a:rPr lang="pt-BR" sz="2400" dirty="0" err="1">
                <a:solidFill>
                  <a:schemeClr val="tx1"/>
                </a:solidFill>
              </a:rPr>
              <a:t>transfomar</a:t>
            </a:r>
            <a:r>
              <a:rPr lang="pt-BR" sz="2400" dirty="0">
                <a:solidFill>
                  <a:schemeClr val="tx1"/>
                </a:solidFill>
              </a:rPr>
              <a:t> ideias em forças materiais)</a:t>
            </a:r>
          </a:p>
          <a:p>
            <a:endParaRPr lang="pt-BR" dirty="0"/>
          </a:p>
        </p:txBody>
      </p:sp>
    </p:spTree>
    <p:extLst>
      <p:ext uri="{BB962C8B-B14F-4D97-AF65-F5344CB8AC3E}">
        <p14:creationId xmlns:p14="http://schemas.microsoft.com/office/powerpoint/2010/main" val="735144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B363B-5CC4-2A64-5F76-379DED51EC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4414C16-68F0-2E2B-045B-3A50BD04AE82}"/>
              </a:ext>
            </a:extLst>
          </p:cNvPr>
          <p:cNvSpPr>
            <a:spLocks noGrp="1"/>
          </p:cNvSpPr>
          <p:nvPr>
            <p:ph type="title"/>
          </p:nvPr>
        </p:nvSpPr>
        <p:spPr/>
        <p:txBody>
          <a:bodyPr/>
          <a:lstStyle/>
          <a:p>
            <a:r>
              <a:rPr lang="pt-BR" dirty="0"/>
              <a:t>7. A TEORIA DA AÇÃO COMUNICATIVA</a:t>
            </a:r>
          </a:p>
        </p:txBody>
      </p:sp>
      <p:sp>
        <p:nvSpPr>
          <p:cNvPr id="3" name="Espaço Reservado para Conteúdo 2">
            <a:extLst>
              <a:ext uri="{FF2B5EF4-FFF2-40B4-BE49-F238E27FC236}">
                <a16:creationId xmlns:a16="http://schemas.microsoft.com/office/drawing/2014/main" id="{6E950985-1034-8AD4-7B21-AFECBD39F7E0}"/>
              </a:ext>
            </a:extLst>
          </p:cNvPr>
          <p:cNvSpPr>
            <a:spLocks noGrp="1"/>
          </p:cNvSpPr>
          <p:nvPr>
            <p:ph idx="1"/>
          </p:nvPr>
        </p:nvSpPr>
        <p:spPr/>
        <p:txBody>
          <a:bodyPr>
            <a:normAutofit fontScale="92500" lnSpcReduction="10000"/>
          </a:bodyPr>
          <a:lstStyle/>
          <a:p>
            <a:r>
              <a:rPr lang="pt-BR" dirty="0">
                <a:solidFill>
                  <a:schemeClr val="tx1"/>
                </a:solidFill>
              </a:rPr>
              <a:t>AÇÃO TELEOLÓGICA – pretensão de verdade, referência ao mundo objetivo – autoridades cognitivas, instrumentos de produção do conhecimento</a:t>
            </a:r>
          </a:p>
          <a:p>
            <a:endParaRPr lang="pt-BR" dirty="0">
              <a:solidFill>
                <a:schemeClr val="tx1"/>
              </a:solidFill>
            </a:endParaRPr>
          </a:p>
          <a:p>
            <a:r>
              <a:rPr lang="pt-BR" dirty="0">
                <a:solidFill>
                  <a:schemeClr val="tx1"/>
                </a:solidFill>
              </a:rPr>
              <a:t>AÇÃO NORMATIVA – pretensão de correção, referência ao mundo social – arbitrariedade das normas (costumes, tradições, leis) individual (Piaget) e social (Weber)</a:t>
            </a:r>
          </a:p>
          <a:p>
            <a:endParaRPr lang="pt-BR" dirty="0">
              <a:solidFill>
                <a:schemeClr val="tx1"/>
              </a:solidFill>
            </a:endParaRPr>
          </a:p>
          <a:p>
            <a:r>
              <a:rPr lang="pt-BR" dirty="0">
                <a:solidFill>
                  <a:schemeClr val="tx1"/>
                </a:solidFill>
              </a:rPr>
              <a:t>AÇÃO DRAMATÚRGICA – pretensão de autenticidade, referência ao mundo subjetivo – ato de linguagem, com seus elementos constituintes (autor, canal, data, contexto)</a:t>
            </a:r>
          </a:p>
        </p:txBody>
      </p:sp>
    </p:spTree>
    <p:extLst>
      <p:ext uri="{BB962C8B-B14F-4D97-AF65-F5344CB8AC3E}">
        <p14:creationId xmlns:p14="http://schemas.microsoft.com/office/powerpoint/2010/main" val="518179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83894-4C56-C4A3-D86F-D4B7452A1BB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E4F0933-C0EF-842B-DD3E-9022740795B4}"/>
              </a:ext>
            </a:extLst>
          </p:cNvPr>
          <p:cNvSpPr>
            <a:spLocks noGrp="1"/>
          </p:cNvSpPr>
          <p:nvPr>
            <p:ph type="title"/>
          </p:nvPr>
        </p:nvSpPr>
        <p:spPr>
          <a:xfrm>
            <a:off x="601916" y="5045116"/>
            <a:ext cx="8534400" cy="1507067"/>
          </a:xfrm>
        </p:spPr>
        <p:txBody>
          <a:bodyPr/>
          <a:lstStyle/>
          <a:p>
            <a:r>
              <a:rPr lang="pt-BR" dirty="0"/>
              <a:t>7.1. VERDADE</a:t>
            </a:r>
          </a:p>
        </p:txBody>
      </p:sp>
      <p:sp>
        <p:nvSpPr>
          <p:cNvPr id="3" name="Espaço Reservado para Conteúdo 2">
            <a:extLst>
              <a:ext uri="{FF2B5EF4-FFF2-40B4-BE49-F238E27FC236}">
                <a16:creationId xmlns:a16="http://schemas.microsoft.com/office/drawing/2014/main" id="{E3D0C52A-E1C7-DA5C-2230-30B3E19520F1}"/>
              </a:ext>
            </a:extLst>
          </p:cNvPr>
          <p:cNvSpPr>
            <a:spLocks noGrp="1"/>
          </p:cNvSpPr>
          <p:nvPr>
            <p:ph idx="1"/>
          </p:nvPr>
        </p:nvSpPr>
        <p:spPr>
          <a:xfrm>
            <a:off x="684212" y="685800"/>
            <a:ext cx="9328468" cy="3615267"/>
          </a:xfrm>
        </p:spPr>
        <p:txBody>
          <a:bodyPr>
            <a:noAutofit/>
          </a:bodyPr>
          <a:lstStyle/>
          <a:p>
            <a:r>
              <a:rPr lang="pt-BR" sz="2200" dirty="0">
                <a:solidFill>
                  <a:schemeClr val="tx1"/>
                </a:solidFill>
              </a:rPr>
              <a:t>Wilson: duas formas de conhecimento: o conhecimento em primeira mão e o conhecimento em segunda mão</a:t>
            </a:r>
          </a:p>
          <a:p>
            <a:r>
              <a:rPr lang="pt-BR" sz="2200" dirty="0">
                <a:solidFill>
                  <a:schemeClr val="tx1"/>
                </a:solidFill>
              </a:rPr>
              <a:t>O poder de verdade de um testemunho tem relação com as evidências e fatos do mundo e os modos de obtenção dessas evidências</a:t>
            </a:r>
          </a:p>
          <a:p>
            <a:r>
              <a:rPr lang="pt-BR" sz="2200" dirty="0">
                <a:solidFill>
                  <a:schemeClr val="tx1"/>
                </a:solidFill>
              </a:rPr>
              <a:t>Epistemologia do testemunho</a:t>
            </a:r>
          </a:p>
          <a:p>
            <a:r>
              <a:rPr lang="pt-BR" sz="2200" dirty="0">
                <a:solidFill>
                  <a:schemeClr val="tx1"/>
                </a:solidFill>
              </a:rPr>
              <a:t>Formas de conhecimento: senso comum, mitos, religião, arte (filosofia) e... ciência</a:t>
            </a:r>
          </a:p>
          <a:p>
            <a:r>
              <a:rPr lang="pt-BR" sz="2200" dirty="0">
                <a:solidFill>
                  <a:schemeClr val="tx1"/>
                </a:solidFill>
              </a:rPr>
              <a:t>Arendt: verdade factual</a:t>
            </a:r>
          </a:p>
          <a:p>
            <a:r>
              <a:rPr lang="pt-BR" sz="2200" dirty="0">
                <a:solidFill>
                  <a:schemeClr val="tx1"/>
                </a:solidFill>
              </a:rPr>
              <a:t>Autoridade cognitiva</a:t>
            </a:r>
          </a:p>
          <a:p>
            <a:r>
              <a:rPr lang="pt-BR" sz="2200" dirty="0">
                <a:solidFill>
                  <a:schemeClr val="tx1"/>
                </a:solidFill>
              </a:rPr>
              <a:t>Exemplos: inflação, desemprego, diabetes</a:t>
            </a:r>
          </a:p>
        </p:txBody>
      </p:sp>
    </p:spTree>
    <p:extLst>
      <p:ext uri="{BB962C8B-B14F-4D97-AF65-F5344CB8AC3E}">
        <p14:creationId xmlns:p14="http://schemas.microsoft.com/office/powerpoint/2010/main" val="439250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BFD8B-E7E9-20AE-14AA-E405CBD0672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0C38BF-D849-3D44-20AA-1AF3989EFB2D}"/>
              </a:ext>
            </a:extLst>
          </p:cNvPr>
          <p:cNvSpPr>
            <a:spLocks noGrp="1"/>
          </p:cNvSpPr>
          <p:nvPr>
            <p:ph type="title"/>
          </p:nvPr>
        </p:nvSpPr>
        <p:spPr>
          <a:xfrm>
            <a:off x="675068" y="171364"/>
            <a:ext cx="8534400" cy="1507067"/>
          </a:xfrm>
        </p:spPr>
        <p:txBody>
          <a:bodyPr/>
          <a:lstStyle/>
          <a:p>
            <a:r>
              <a:rPr lang="pt-BR" dirty="0"/>
              <a:t>7.2. ÉTICA</a:t>
            </a:r>
          </a:p>
        </p:txBody>
      </p:sp>
      <p:sp>
        <p:nvSpPr>
          <p:cNvPr id="3" name="Espaço Reservado para Conteúdo 2">
            <a:extLst>
              <a:ext uri="{FF2B5EF4-FFF2-40B4-BE49-F238E27FC236}">
                <a16:creationId xmlns:a16="http://schemas.microsoft.com/office/drawing/2014/main" id="{CD4654C5-B74A-959A-FA0D-6B0CF1F93065}"/>
              </a:ext>
            </a:extLst>
          </p:cNvPr>
          <p:cNvSpPr>
            <a:spLocks noGrp="1"/>
          </p:cNvSpPr>
          <p:nvPr>
            <p:ph idx="1"/>
          </p:nvPr>
        </p:nvSpPr>
        <p:spPr>
          <a:xfrm>
            <a:off x="675068" y="1280160"/>
            <a:ext cx="9291892" cy="5111496"/>
          </a:xfrm>
        </p:spPr>
        <p:txBody>
          <a:bodyPr>
            <a:normAutofit fontScale="92500" lnSpcReduction="10000"/>
          </a:bodyPr>
          <a:lstStyle/>
          <a:p>
            <a:r>
              <a:rPr lang="pt-BR" dirty="0">
                <a:solidFill>
                  <a:schemeClr val="tx1"/>
                </a:solidFill>
              </a:rPr>
              <a:t>Piaget identifica quatro estágios do desenvolvimento moral da criança: pré-moral, moralidade heterônoma, intermediário e autonomia moral</a:t>
            </a:r>
          </a:p>
          <a:p>
            <a:r>
              <a:rPr lang="pt-BR" dirty="0">
                <a:solidFill>
                  <a:schemeClr val="tx1"/>
                </a:solidFill>
              </a:rPr>
              <a:t>Weber - três tipos de comportamentos que são regulamentados socialmente:  uso (repetição inconsciente), tradição (repetição passa a fazer parte de uma longa vivência, tornando-se hábito) E convenção (surge nos sujeitos a consciência de que as normas podem ser produzidas de maneira intencional)</a:t>
            </a:r>
          </a:p>
          <a:p>
            <a:r>
              <a:rPr lang="pt-BR" dirty="0">
                <a:solidFill>
                  <a:schemeClr val="tx1"/>
                </a:solidFill>
              </a:rPr>
              <a:t>Exemplos: Declaração Universal dos Direitos Humanos</a:t>
            </a:r>
            <a:r>
              <a:rPr lang="pt-BR">
                <a:solidFill>
                  <a:schemeClr val="tx1"/>
                </a:solidFill>
              </a:rPr>
              <a:t>, </a:t>
            </a:r>
            <a:r>
              <a:rPr lang="pt-BR">
                <a:solidFill>
                  <a:schemeClr val="tx1"/>
                </a:solidFill>
                <a:hlinkClick r:id="rId2" tooltip="Convenção internacional sobre a eliminação de todas as formas de discriminação racial">
                  <a:extLst>
                    <a:ext uri="{A12FA001-AC4F-418D-AE19-62706E023703}">
                      <ahyp:hlinkClr xmlns:ahyp="http://schemas.microsoft.com/office/drawing/2018/hyperlinkcolor" val="tx"/>
                    </a:ext>
                  </a:extLst>
                </a:hlinkClick>
              </a:rPr>
              <a:t>Convenção </a:t>
            </a:r>
            <a:r>
              <a:rPr lang="pt-BR" dirty="0">
                <a:solidFill>
                  <a:schemeClr val="tx1"/>
                </a:solidFill>
                <a:hlinkClick r:id="rId2" tooltip="Convenção internacional sobre a eliminação de todas as formas de discriminação racial">
                  <a:extLst>
                    <a:ext uri="{A12FA001-AC4F-418D-AE19-62706E023703}">
                      <ahyp:hlinkClr xmlns:ahyp="http://schemas.microsoft.com/office/drawing/2018/hyperlinkcolor" val="tx"/>
                    </a:ext>
                  </a:extLst>
                </a:hlinkClick>
              </a:rPr>
              <a:t>Internacional sobre a Eliminação de todas as Formas de Discriminação Racial</a:t>
            </a:r>
            <a:r>
              <a:rPr lang="pt-BR" dirty="0">
                <a:solidFill>
                  <a:schemeClr val="tx1"/>
                </a:solidFill>
              </a:rPr>
              <a:t>, a </a:t>
            </a:r>
            <a:r>
              <a:rPr lang="pt-BR" dirty="0">
                <a:solidFill>
                  <a:schemeClr val="tx1"/>
                </a:solidFill>
                <a:hlinkClick r:id="rId3" tooltip="Convenção sobre a eliminação de todas as formas de discriminação contra as mulheres">
                  <a:extLst>
                    <a:ext uri="{A12FA001-AC4F-418D-AE19-62706E023703}">
                      <ahyp:hlinkClr xmlns:ahyp="http://schemas.microsoft.com/office/drawing/2018/hyperlinkcolor" val="tx"/>
                    </a:ext>
                  </a:extLst>
                </a:hlinkClick>
              </a:rPr>
              <a:t>Convenção Sobre a Eliminação de Todas as Formas de Discriminação Contra a Mulher</a:t>
            </a:r>
            <a:r>
              <a:rPr lang="pt-BR" dirty="0">
                <a:solidFill>
                  <a:schemeClr val="tx1"/>
                </a:solidFill>
              </a:rPr>
              <a:t>, a </a:t>
            </a:r>
            <a:r>
              <a:rPr lang="pt-BR" dirty="0">
                <a:solidFill>
                  <a:schemeClr val="tx1"/>
                </a:solidFill>
                <a:hlinkClick r:id="rId4" tooltip="Convenção internacional sobre os direitos da criança">
                  <a:extLst>
                    <a:ext uri="{A12FA001-AC4F-418D-AE19-62706E023703}">
                      <ahyp:hlinkClr xmlns:ahyp="http://schemas.microsoft.com/office/drawing/2018/hyperlinkcolor" val="tx"/>
                    </a:ext>
                  </a:extLst>
                </a:hlinkClick>
              </a:rPr>
              <a:t>Convenção Internacional sobre os Direitos da Criança</a:t>
            </a:r>
            <a:r>
              <a:rPr lang="pt-BR" dirty="0">
                <a:solidFill>
                  <a:schemeClr val="tx1"/>
                </a:solidFill>
              </a:rPr>
              <a:t> e a </a:t>
            </a:r>
            <a:r>
              <a:rPr lang="pt-BR" dirty="0">
                <a:solidFill>
                  <a:schemeClr val="tx1"/>
                </a:solidFill>
                <a:hlinkClick r:id="rId5" tooltip="Convenção das Nações Unidas contra a Tortura">
                  <a:extLst>
                    <a:ext uri="{A12FA001-AC4F-418D-AE19-62706E023703}">
                      <ahyp:hlinkClr xmlns:ahyp="http://schemas.microsoft.com/office/drawing/2018/hyperlinkcolor" val="tx"/>
                    </a:ext>
                  </a:extLst>
                </a:hlinkClick>
              </a:rPr>
              <a:t>Convenção contra a Tortura e Outros Tratamentos ou Penas Cruéis, Desumanos ou Degradantes</a:t>
            </a:r>
            <a:r>
              <a:rPr lang="pt-BR" dirty="0">
                <a:solidFill>
                  <a:schemeClr val="tx1"/>
                </a:solidFill>
              </a:rPr>
              <a:t>. Mais recentemente, destacam-se os Objetivos de Desenvolvimento Sustentável (ODS)</a:t>
            </a:r>
          </a:p>
          <a:p>
            <a:r>
              <a:rPr lang="pt-BR" dirty="0">
                <a:solidFill>
                  <a:schemeClr val="tx1"/>
                </a:solidFill>
              </a:rPr>
              <a:t>“Verdade racional” – Arendt</a:t>
            </a:r>
          </a:p>
          <a:p>
            <a:r>
              <a:rPr lang="pt-BR" dirty="0">
                <a:solidFill>
                  <a:schemeClr val="tx1"/>
                </a:solidFill>
              </a:rPr>
              <a:t>Cosmopolitismo x comunitarismo</a:t>
            </a:r>
          </a:p>
        </p:txBody>
      </p:sp>
    </p:spTree>
    <p:extLst>
      <p:ext uri="{BB962C8B-B14F-4D97-AF65-F5344CB8AC3E}">
        <p14:creationId xmlns:p14="http://schemas.microsoft.com/office/powerpoint/2010/main" val="3017041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E8181E88-C0FD-A0E2-BD5E-277AF5885BB2}"/>
              </a:ext>
            </a:extLst>
          </p:cNvPr>
          <p:cNvSpPr txBox="1">
            <a:spLocks/>
          </p:cNvSpPr>
          <p:nvPr/>
        </p:nvSpPr>
        <p:spPr>
          <a:xfrm>
            <a:off x="373316" y="228600"/>
            <a:ext cx="8534400" cy="4828032"/>
          </a:xfrm>
          <a:prstGeom prst="rect">
            <a:avLst/>
          </a:prstGeom>
        </p:spPr>
        <p:txBody>
          <a:bodyP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BR" sz="1800" dirty="0">
                <a:solidFill>
                  <a:schemeClr val="tx1"/>
                </a:solidFill>
              </a:rPr>
              <a:t>Primeiro nível: </a:t>
            </a:r>
            <a:r>
              <a:rPr lang="pt-BR" sz="1800" dirty="0" err="1">
                <a:solidFill>
                  <a:schemeClr val="tx1"/>
                </a:solidFill>
              </a:rPr>
              <a:t>pré</a:t>
            </a:r>
            <a:r>
              <a:rPr lang="pt-BR" sz="1800" dirty="0">
                <a:solidFill>
                  <a:schemeClr val="tx1"/>
                </a:solidFill>
              </a:rPr>
              <a:t>-convencional</a:t>
            </a:r>
          </a:p>
          <a:p>
            <a:r>
              <a:rPr lang="pt-BR" sz="1800" dirty="0">
                <a:solidFill>
                  <a:schemeClr val="tx1"/>
                </a:solidFill>
              </a:rPr>
              <a:t>estágio do castigo e da obediência (obediência literal à autoridade para evitar o castigo)</a:t>
            </a:r>
          </a:p>
          <a:p>
            <a:r>
              <a:rPr lang="pt-BR" sz="1800" dirty="0">
                <a:solidFill>
                  <a:schemeClr val="tx1"/>
                </a:solidFill>
              </a:rPr>
              <a:t>estágio de objetivo instrumental individual e da troca (seguir as regras para atender os próprios interesses)</a:t>
            </a:r>
          </a:p>
          <a:p>
            <a:endParaRPr lang="pt-BR" sz="1800" dirty="0">
              <a:solidFill>
                <a:schemeClr val="tx1"/>
              </a:solidFill>
            </a:endParaRPr>
          </a:p>
          <a:p>
            <a:r>
              <a:rPr lang="pt-BR" sz="1800" dirty="0">
                <a:solidFill>
                  <a:schemeClr val="tx1"/>
                </a:solidFill>
              </a:rPr>
              <a:t>Segundo nível: o convencional</a:t>
            </a:r>
          </a:p>
          <a:p>
            <a:r>
              <a:rPr lang="pt-BR" sz="1800" dirty="0">
                <a:solidFill>
                  <a:schemeClr val="tx1"/>
                </a:solidFill>
              </a:rPr>
              <a:t>estágio das expectativas interpessoais mútuas (quando se reconhece que os outros também têm interesses) </a:t>
            </a:r>
          </a:p>
          <a:p>
            <a:r>
              <a:rPr lang="pt-BR" sz="1800" dirty="0">
                <a:solidFill>
                  <a:schemeClr val="tx1"/>
                </a:solidFill>
              </a:rPr>
              <a:t>preservação do sistema social e da consciência (quando se busca cumprir o dever na sociedade para manter o bem-estar dela)</a:t>
            </a:r>
          </a:p>
          <a:p>
            <a:endParaRPr lang="pt-BR" sz="1800" dirty="0">
              <a:solidFill>
                <a:schemeClr val="tx1"/>
              </a:solidFill>
            </a:endParaRPr>
          </a:p>
          <a:p>
            <a:r>
              <a:rPr lang="pt-BR" sz="1800" dirty="0">
                <a:solidFill>
                  <a:schemeClr val="tx1"/>
                </a:solidFill>
              </a:rPr>
              <a:t>Terceiro nível: pós-convencional ou baseado em princípios</a:t>
            </a:r>
          </a:p>
          <a:p>
            <a:r>
              <a:rPr lang="pt-BR" sz="1800" dirty="0">
                <a:solidFill>
                  <a:schemeClr val="tx1"/>
                </a:solidFill>
              </a:rPr>
              <a:t>quinto estágio (dos direitos originários e do contrato social, isto é, quando se busca sustentar os direitos, valores e contratos de uma sociedade) </a:t>
            </a:r>
          </a:p>
          <a:p>
            <a:r>
              <a:rPr lang="pt-BR" sz="1800" dirty="0">
                <a:solidFill>
                  <a:schemeClr val="tx1"/>
                </a:solidFill>
              </a:rPr>
              <a:t>sexto, dos princípios éticos universais, no qual se pressupõe a existência de princípios universais, que toda a humanidade deveria seguir</a:t>
            </a:r>
          </a:p>
        </p:txBody>
      </p:sp>
      <p:sp>
        <p:nvSpPr>
          <p:cNvPr id="6" name="Título 1">
            <a:extLst>
              <a:ext uri="{FF2B5EF4-FFF2-40B4-BE49-F238E27FC236}">
                <a16:creationId xmlns:a16="http://schemas.microsoft.com/office/drawing/2014/main" id="{402DC236-99B5-17A6-1B19-60CDDABB2217}"/>
              </a:ext>
            </a:extLst>
          </p:cNvPr>
          <p:cNvSpPr txBox="1">
            <a:spLocks/>
          </p:cNvSpPr>
          <p:nvPr/>
        </p:nvSpPr>
        <p:spPr>
          <a:xfrm>
            <a:off x="8814816" y="784012"/>
            <a:ext cx="3377184" cy="1507067"/>
          </a:xfrm>
          <a:prstGeom prst="rect">
            <a:avLst/>
          </a:prstGeom>
        </p:spPr>
        <p:txBody>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BR" sz="2600" dirty="0"/>
              <a:t>teoria do desenvolvimento da consciência moral de </a:t>
            </a:r>
            <a:r>
              <a:rPr lang="pt-BR" sz="2600" dirty="0" err="1"/>
              <a:t>Kohlberg</a:t>
            </a:r>
            <a:endParaRPr lang="pt-BR" sz="2600" dirty="0"/>
          </a:p>
        </p:txBody>
      </p:sp>
    </p:spTree>
    <p:extLst>
      <p:ext uri="{BB962C8B-B14F-4D97-AF65-F5344CB8AC3E}">
        <p14:creationId xmlns:p14="http://schemas.microsoft.com/office/powerpoint/2010/main" val="749760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2DFAA8-7AF1-8D22-0412-06FA45A8EA09}"/>
              </a:ext>
            </a:extLst>
          </p:cNvPr>
          <p:cNvSpPr txBox="1">
            <a:spLocks/>
          </p:cNvSpPr>
          <p:nvPr/>
        </p:nvSpPr>
        <p:spPr>
          <a:xfrm>
            <a:off x="675068" y="171364"/>
            <a:ext cx="8534400" cy="1507067"/>
          </a:xfrm>
          <a:prstGeom prst="rect">
            <a:avLst/>
          </a:prstGeom>
        </p:spPr>
        <p:txBody>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BR" dirty="0"/>
              <a:t>7.3. AUTENTICIDADE</a:t>
            </a:r>
          </a:p>
        </p:txBody>
      </p:sp>
      <p:sp>
        <p:nvSpPr>
          <p:cNvPr id="3" name="Espaço Reservado para Conteúdo 2">
            <a:extLst>
              <a:ext uri="{FF2B5EF4-FFF2-40B4-BE49-F238E27FC236}">
                <a16:creationId xmlns:a16="http://schemas.microsoft.com/office/drawing/2014/main" id="{9BD3FE97-E406-98FA-C90A-3A955ED36B58}"/>
              </a:ext>
            </a:extLst>
          </p:cNvPr>
          <p:cNvSpPr txBox="1">
            <a:spLocks/>
          </p:cNvSpPr>
          <p:nvPr/>
        </p:nvSpPr>
        <p:spPr>
          <a:xfrm>
            <a:off x="675068" y="1280160"/>
            <a:ext cx="9291892" cy="5111496"/>
          </a:xfrm>
          <a:prstGeom prst="rect">
            <a:avLst/>
          </a:prstGeom>
        </p:spPr>
        <p:txBody>
          <a:bodyP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BR" dirty="0">
                <a:solidFill>
                  <a:schemeClr val="tx1"/>
                </a:solidFill>
              </a:rPr>
              <a:t>Dimensão subjetiva da informação, isto é, ao produtor de determinada mensagem, à completude do conteúdo dessa mensagem, e aos elementos que a compõem: o canal de sua veiculação, a data e o contexto em que ela foi produzida</a:t>
            </a:r>
          </a:p>
          <a:p>
            <a:r>
              <a:rPr lang="pt-BR" dirty="0">
                <a:solidFill>
                  <a:schemeClr val="tx1"/>
                </a:solidFill>
              </a:rPr>
              <a:t>A referência é o próprio documento</a:t>
            </a:r>
          </a:p>
          <a:p>
            <a:r>
              <a:rPr lang="pt-BR" dirty="0">
                <a:solidFill>
                  <a:schemeClr val="tx1"/>
                </a:solidFill>
              </a:rPr>
              <a:t>Thompson: aspectos intencional, convencional, estrutural, referencial, contextual</a:t>
            </a:r>
          </a:p>
          <a:p>
            <a:r>
              <a:rPr lang="pt-BR" dirty="0">
                <a:solidFill>
                  <a:schemeClr val="tx1"/>
                </a:solidFill>
              </a:rPr>
              <a:t>Certificação</a:t>
            </a:r>
          </a:p>
          <a:p>
            <a:r>
              <a:rPr lang="pt-BR" dirty="0" err="1">
                <a:solidFill>
                  <a:schemeClr val="tx1"/>
                </a:solidFill>
              </a:rPr>
              <a:t>Deep</a:t>
            </a:r>
            <a:r>
              <a:rPr lang="pt-BR" dirty="0">
                <a:solidFill>
                  <a:schemeClr val="tx1"/>
                </a:solidFill>
              </a:rPr>
              <a:t> fakes e inteligência artificial</a:t>
            </a:r>
          </a:p>
        </p:txBody>
      </p:sp>
    </p:spTree>
    <p:extLst>
      <p:ext uri="{BB962C8B-B14F-4D97-AF65-F5344CB8AC3E}">
        <p14:creationId xmlns:p14="http://schemas.microsoft.com/office/powerpoint/2010/main" val="3470616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80934A-D7B4-2ED8-919E-551EB78B4D22}"/>
              </a:ext>
            </a:extLst>
          </p:cNvPr>
          <p:cNvSpPr>
            <a:spLocks noGrp="1"/>
          </p:cNvSpPr>
          <p:nvPr>
            <p:ph type="title"/>
          </p:nvPr>
        </p:nvSpPr>
        <p:spPr>
          <a:xfrm>
            <a:off x="182880" y="210123"/>
            <a:ext cx="3712464" cy="1069849"/>
          </a:xfrm>
        </p:spPr>
        <p:txBody>
          <a:bodyPr>
            <a:normAutofit/>
          </a:bodyPr>
          <a:lstStyle/>
          <a:p>
            <a:pPr algn="r"/>
            <a:r>
              <a:rPr lang="pt-BR" sz="2600" dirty="0"/>
              <a:t>8. CONSIDERAÇÕES</a:t>
            </a:r>
          </a:p>
        </p:txBody>
      </p:sp>
      <p:sp>
        <p:nvSpPr>
          <p:cNvPr id="3" name="Espaço Reservado para Conteúdo 2">
            <a:extLst>
              <a:ext uri="{FF2B5EF4-FFF2-40B4-BE49-F238E27FC236}">
                <a16:creationId xmlns:a16="http://schemas.microsoft.com/office/drawing/2014/main" id="{34910812-17D1-7A94-2A7D-9CF3F535757F}"/>
              </a:ext>
            </a:extLst>
          </p:cNvPr>
          <p:cNvSpPr>
            <a:spLocks noGrp="1"/>
          </p:cNvSpPr>
          <p:nvPr>
            <p:ph idx="1"/>
          </p:nvPr>
        </p:nvSpPr>
        <p:spPr>
          <a:xfrm>
            <a:off x="3895344" y="621791"/>
            <a:ext cx="7592334" cy="6026086"/>
          </a:xfrm>
        </p:spPr>
        <p:txBody>
          <a:bodyPr>
            <a:noAutofit/>
          </a:bodyPr>
          <a:lstStyle/>
          <a:p>
            <a:pPr>
              <a:lnSpc>
                <a:spcPct val="90000"/>
              </a:lnSpc>
            </a:pPr>
            <a:r>
              <a:rPr lang="pt-BR" sz="2400" dirty="0">
                <a:solidFill>
                  <a:schemeClr val="tx1"/>
                </a:solidFill>
                <a:latin typeface="Arial" panose="020B0604020202020204" pitchFamily="34" charset="0"/>
              </a:rPr>
              <a:t>D</a:t>
            </a:r>
            <a:r>
              <a:rPr lang="pt-BR" sz="2400" dirty="0">
                <a:solidFill>
                  <a:schemeClr val="tx1"/>
                </a:solidFill>
              </a:rPr>
              <a:t>esinformação, discursos de ódio, </a:t>
            </a:r>
            <a:r>
              <a:rPr lang="pt-BR" sz="2400" i="1" dirty="0">
                <a:solidFill>
                  <a:schemeClr val="tx1"/>
                </a:solidFill>
              </a:rPr>
              <a:t>fake </a:t>
            </a:r>
            <a:r>
              <a:rPr lang="pt-BR" sz="2400" i="1" dirty="0" err="1">
                <a:solidFill>
                  <a:schemeClr val="tx1"/>
                </a:solidFill>
              </a:rPr>
              <a:t>news</a:t>
            </a:r>
            <a:r>
              <a:rPr lang="pt-BR" sz="2400" dirty="0">
                <a:solidFill>
                  <a:schemeClr val="tx1"/>
                </a:solidFill>
              </a:rPr>
              <a:t> e teorias conspiratórias podem ser entendidas como ações que degradam, fraudam, atrapalham e corroem o mundo coletivo construído pelos sujeitos</a:t>
            </a:r>
          </a:p>
          <a:p>
            <a:pPr>
              <a:lnSpc>
                <a:spcPct val="90000"/>
              </a:lnSpc>
            </a:pPr>
            <a:r>
              <a:rPr lang="pt-BR" sz="2400" dirty="0">
                <a:solidFill>
                  <a:schemeClr val="tx1"/>
                </a:solidFill>
              </a:rPr>
              <a:t>informação como conhecimento, como cultura e como comunicação</a:t>
            </a:r>
          </a:p>
          <a:p>
            <a:pPr>
              <a:lnSpc>
                <a:spcPct val="90000"/>
              </a:lnSpc>
            </a:pPr>
            <a:r>
              <a:rPr lang="pt-BR" sz="2400" dirty="0">
                <a:solidFill>
                  <a:schemeClr val="tx1"/>
                </a:solidFill>
              </a:rPr>
              <a:t>capacidade humana de conhecer e experimentar o mundo, gerar registros desses conhecimentos e experiência e os disponibilizar para outras pessoas. Ou seja, a informação é ao mesmo tempo conhecimento do mundo, construção da cultura e atividade de comunicação, de interação com outros sujeitos por meio de mensagens</a:t>
            </a:r>
          </a:p>
        </p:txBody>
      </p:sp>
    </p:spTree>
    <p:extLst>
      <p:ext uri="{BB962C8B-B14F-4D97-AF65-F5344CB8AC3E}">
        <p14:creationId xmlns:p14="http://schemas.microsoft.com/office/powerpoint/2010/main" val="367149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2257583-BA33-363A-D0A0-7F739E02143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12F8097-E00A-BAD0-1394-8F0EC01CA8DF}"/>
              </a:ext>
            </a:extLst>
          </p:cNvPr>
          <p:cNvSpPr>
            <a:spLocks noGrp="1"/>
          </p:cNvSpPr>
          <p:nvPr>
            <p:ph type="title"/>
          </p:nvPr>
        </p:nvSpPr>
        <p:spPr>
          <a:xfrm>
            <a:off x="310896" y="150874"/>
            <a:ext cx="3383280" cy="1069849"/>
          </a:xfrm>
        </p:spPr>
        <p:txBody>
          <a:bodyPr>
            <a:normAutofit/>
          </a:bodyPr>
          <a:lstStyle/>
          <a:p>
            <a:pPr algn="r"/>
            <a:r>
              <a:rPr lang="pt-BR" sz="2600" dirty="0"/>
              <a:t>8. CONSIDERAÇÕES</a:t>
            </a:r>
          </a:p>
        </p:txBody>
      </p:sp>
      <p:sp>
        <p:nvSpPr>
          <p:cNvPr id="3" name="Espaço Reservado para Conteúdo 2">
            <a:extLst>
              <a:ext uri="{FF2B5EF4-FFF2-40B4-BE49-F238E27FC236}">
                <a16:creationId xmlns:a16="http://schemas.microsoft.com/office/drawing/2014/main" id="{DFC690EB-88BE-F995-44A8-A55797FAEE91}"/>
              </a:ext>
            </a:extLst>
          </p:cNvPr>
          <p:cNvSpPr>
            <a:spLocks noGrp="1"/>
          </p:cNvSpPr>
          <p:nvPr>
            <p:ph idx="1"/>
          </p:nvPr>
        </p:nvSpPr>
        <p:spPr>
          <a:xfrm>
            <a:off x="3008376" y="685799"/>
            <a:ext cx="8259846" cy="6026086"/>
          </a:xfrm>
        </p:spPr>
        <p:txBody>
          <a:bodyPr>
            <a:noAutofit/>
          </a:bodyPr>
          <a:lstStyle/>
          <a:p>
            <a:pPr>
              <a:lnSpc>
                <a:spcPct val="90000"/>
              </a:lnSpc>
            </a:pPr>
            <a:r>
              <a:rPr lang="pt-BR" sz="2400" dirty="0">
                <a:solidFill>
                  <a:schemeClr val="tx1"/>
                </a:solidFill>
              </a:rPr>
              <a:t>Esse potencial da ação de informação para a construção de acordos e negociações, de conhecimentos mais rigorosos, de construção de civilizações de promoção da justiça, entre outros, aproxima-se da proposta de esfera pública desenvolvida por Habermas, isto é, um espaço em que os diferentes atores sociais, usando a razão e o discurso, apresentam suas ideias e deliberam juntos sobre o que é melhor para todos. Esse conceito foi desenvolvido em 1962. Sessenta anos depois, o autor a atualizou para o atual cenário em que a esfera pública se dá, em grande parte, no ambiente digital (Habermas, 2023)</a:t>
            </a:r>
          </a:p>
        </p:txBody>
      </p:sp>
    </p:spTree>
    <p:extLst>
      <p:ext uri="{BB962C8B-B14F-4D97-AF65-F5344CB8AC3E}">
        <p14:creationId xmlns:p14="http://schemas.microsoft.com/office/powerpoint/2010/main" val="2756439397"/>
      </p:ext>
    </p:extLst>
  </p:cSld>
  <p:clrMapOvr>
    <a:masterClrMapping/>
  </p:clrMapOvr>
</p:sld>
</file>

<file path=ppt/theme/theme1.xml><?xml version="1.0" encoding="utf-8"?>
<a:theme xmlns:a="http://schemas.openxmlformats.org/drawingml/2006/main" name="Fatia">
  <a:themeElements>
    <a:clrScheme name="Fatia">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Fati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ti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Slice</Template>
  <TotalTime>547</TotalTime>
  <Words>1227</Words>
  <Application>Microsoft Office PowerPoint</Application>
  <PresentationFormat>Widescreen</PresentationFormat>
  <Paragraphs>110</Paragraphs>
  <Slides>16</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16</vt:i4>
      </vt:variant>
    </vt:vector>
  </HeadingPairs>
  <TitlesOfParts>
    <vt:vector size="23" baseType="lpstr">
      <vt:lpstr>Aptos</vt:lpstr>
      <vt:lpstr>Arial</vt:lpstr>
      <vt:lpstr>Calibri</vt:lpstr>
      <vt:lpstr>Century Gothic</vt:lpstr>
      <vt:lpstr>Garamond</vt:lpstr>
      <vt:lpstr>Wingdings 3</vt:lpstr>
      <vt:lpstr>Fatia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7. INFORMAÇÃO COMO AÇÃO</vt:lpstr>
      <vt:lpstr>7. A TEORIA DA AÇÃO COMUNICATIVA</vt:lpstr>
      <vt:lpstr>7.1. VERDADE</vt:lpstr>
      <vt:lpstr>7.2. ÉTICA</vt:lpstr>
      <vt:lpstr>Apresentação do PowerPoint</vt:lpstr>
      <vt:lpstr>Apresentação do PowerPoint</vt:lpstr>
      <vt:lpstr>8. CONSIDERAÇÕES</vt:lpstr>
      <vt:lpstr>8. CONSIDERAÇÕES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Araújo</dc:creator>
  <cp:lastModifiedBy>Carlos Araújo</cp:lastModifiedBy>
  <cp:revision>13</cp:revision>
  <dcterms:created xsi:type="dcterms:W3CDTF">2024-09-23T18:39:41Z</dcterms:created>
  <dcterms:modified xsi:type="dcterms:W3CDTF">2025-10-30T13:15:18Z</dcterms:modified>
</cp:coreProperties>
</file>